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77" r:id="rId2"/>
    <p:sldId id="266" r:id="rId3"/>
    <p:sldId id="264" r:id="rId4"/>
    <p:sldId id="272" r:id="rId5"/>
    <p:sldId id="273" r:id="rId6"/>
    <p:sldId id="275" r:id="rId7"/>
    <p:sldId id="274" r:id="rId8"/>
    <p:sldId id="271" r:id="rId9"/>
    <p:sldId id="276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115"/>
    <p:restoredTop sz="96405"/>
  </p:normalViewPr>
  <p:slideViewPr>
    <p:cSldViewPr snapToGrid="0">
      <p:cViewPr varScale="1">
        <p:scale>
          <a:sx n="170" d="100"/>
          <a:sy n="170" d="100"/>
        </p:scale>
        <p:origin x="208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EF1457-1E94-E84F-8EF5-34FC5E52E760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C718BF09-A816-434E-B95B-8E3615A03707}">
      <dgm:prSet/>
      <dgm:spPr/>
      <dgm:t>
        <a:bodyPr/>
        <a:lstStyle/>
        <a:p>
          <a:r>
            <a:rPr lang="zh-CN" dirty="0"/>
            <a:t>发行商</a:t>
          </a:r>
        </a:p>
      </dgm:t>
    </dgm:pt>
    <dgm:pt modelId="{45812608-3E94-8245-BF6E-E1768109E7BF}" type="parTrans" cxnId="{D700AEDC-92A6-2C45-BB98-C2C5E90EFAD0}">
      <dgm:prSet/>
      <dgm:spPr/>
      <dgm:t>
        <a:bodyPr/>
        <a:lstStyle/>
        <a:p>
          <a:endParaRPr lang="zh-CN" altLang="en-US"/>
        </a:p>
      </dgm:t>
    </dgm:pt>
    <dgm:pt modelId="{2DF8D95A-CDB1-4040-8073-B3C95964E564}" type="sibTrans" cxnId="{D700AEDC-92A6-2C45-BB98-C2C5E90EFAD0}">
      <dgm:prSet/>
      <dgm:spPr/>
      <dgm:t>
        <a:bodyPr/>
        <a:lstStyle/>
        <a:p>
          <a:endParaRPr lang="zh-CN" altLang="en-US"/>
        </a:p>
      </dgm:t>
    </dgm:pt>
    <dgm:pt modelId="{9B9E4C18-2833-BF4F-8A69-F154C582D66E}">
      <dgm:prSet/>
      <dgm:spPr/>
      <dgm:t>
        <a:bodyPr/>
        <a:lstStyle/>
        <a:p>
          <a:r>
            <a:rPr lang="zh-CN" dirty="0"/>
            <a:t>以 </a:t>
          </a:r>
          <a:r>
            <a:rPr lang="en-US" dirty="0"/>
            <a:t>Larva Labs</a:t>
          </a:r>
          <a:r>
            <a:rPr lang="zh-CN" dirty="0"/>
            <a:t>、</a:t>
          </a:r>
          <a:r>
            <a:rPr lang="en-US" dirty="0"/>
            <a:t>Yuga Labs </a:t>
          </a:r>
          <a:r>
            <a:rPr lang="zh-CN" dirty="0"/>
            <a:t>为代表的团队，通常使用 </a:t>
          </a:r>
          <a:r>
            <a:rPr lang="en-US" dirty="0"/>
            <a:t>ERC-721 </a:t>
          </a:r>
          <a:r>
            <a:rPr lang="zh-CN" dirty="0"/>
            <a:t>标准自己部署智能合约，元数据在链上，图片则存放在云服务或者 </a:t>
          </a:r>
          <a:r>
            <a:rPr lang="en-US" dirty="0"/>
            <a:t>IPFS </a:t>
          </a:r>
          <a:r>
            <a:rPr lang="zh-CN" dirty="0"/>
            <a:t>等私有节点上。</a:t>
          </a:r>
        </a:p>
      </dgm:t>
    </dgm:pt>
    <dgm:pt modelId="{869D0E2A-4054-4D44-B43A-34C65457FFC7}" type="parTrans" cxnId="{112B5875-1D1D-3C4A-9857-0B32C3B1AD81}">
      <dgm:prSet/>
      <dgm:spPr/>
      <dgm:t>
        <a:bodyPr/>
        <a:lstStyle/>
        <a:p>
          <a:endParaRPr lang="zh-CN" altLang="en-US"/>
        </a:p>
      </dgm:t>
    </dgm:pt>
    <dgm:pt modelId="{FDFE03EC-AAA0-E041-91D0-5481112CFF39}" type="sibTrans" cxnId="{112B5875-1D1D-3C4A-9857-0B32C3B1AD81}">
      <dgm:prSet/>
      <dgm:spPr/>
      <dgm:t>
        <a:bodyPr/>
        <a:lstStyle/>
        <a:p>
          <a:endParaRPr lang="zh-CN" altLang="en-US"/>
        </a:p>
      </dgm:t>
    </dgm:pt>
    <dgm:pt modelId="{232DDC29-086C-C248-A54D-33DE685FB6A6}">
      <dgm:prSet/>
      <dgm:spPr/>
      <dgm:t>
        <a:bodyPr/>
        <a:lstStyle/>
        <a:p>
          <a:r>
            <a:rPr lang="zh-CN" dirty="0"/>
            <a:t>交易</a:t>
          </a:r>
          <a:r>
            <a:rPr lang="zh-CN" altLang="en-US" dirty="0"/>
            <a:t>所</a:t>
          </a:r>
          <a:endParaRPr lang="zh-CN" dirty="0"/>
        </a:p>
      </dgm:t>
    </dgm:pt>
    <dgm:pt modelId="{E3BD235E-E6B2-DE4C-B007-39EDA790A0DC}" type="parTrans" cxnId="{65358936-AC38-C944-BE55-3C06495EE4AD}">
      <dgm:prSet/>
      <dgm:spPr/>
      <dgm:t>
        <a:bodyPr/>
        <a:lstStyle/>
        <a:p>
          <a:endParaRPr lang="zh-CN" altLang="en-US"/>
        </a:p>
      </dgm:t>
    </dgm:pt>
    <dgm:pt modelId="{AAB74E44-1FFD-1842-A18F-7DFA9DE5F53F}" type="sibTrans" cxnId="{65358936-AC38-C944-BE55-3C06495EE4AD}">
      <dgm:prSet/>
      <dgm:spPr/>
      <dgm:t>
        <a:bodyPr/>
        <a:lstStyle/>
        <a:p>
          <a:endParaRPr lang="zh-CN" altLang="en-US"/>
        </a:p>
      </dgm:t>
    </dgm:pt>
    <dgm:pt modelId="{1C1CD23A-8D32-E043-BD24-6D791E7647B5}">
      <dgm:prSet/>
      <dgm:spPr/>
      <dgm:t>
        <a:bodyPr/>
        <a:lstStyle/>
        <a:p>
          <a:r>
            <a:rPr lang="zh-CN" dirty="0"/>
            <a:t>以 </a:t>
          </a:r>
          <a:r>
            <a:rPr lang="en-US" dirty="0" err="1"/>
            <a:t>OpenSea</a:t>
          </a:r>
          <a:r>
            <a:rPr lang="en-US" dirty="0"/>
            <a:t> </a:t>
          </a:r>
          <a:r>
            <a:rPr lang="zh-CN" dirty="0"/>
            <a:t>为代表的交易平台，主要使用 </a:t>
          </a:r>
          <a:r>
            <a:rPr lang="en-US" dirty="0"/>
            <a:t>ERC-1155 </a:t>
          </a:r>
          <a:r>
            <a:rPr lang="zh-CN" dirty="0"/>
            <a:t>标准，支持 </a:t>
          </a:r>
          <a:r>
            <a:rPr lang="en-US" dirty="0"/>
            <a:t>Ethereum</a:t>
          </a:r>
          <a:r>
            <a:rPr lang="zh-CN" dirty="0"/>
            <a:t>、</a:t>
          </a:r>
          <a:r>
            <a:rPr lang="en-US" dirty="0"/>
            <a:t>Polygon </a:t>
          </a:r>
          <a:r>
            <a:rPr lang="zh-CN" dirty="0"/>
            <a:t>区块链，摄影师、艺术家等创作者可以在平台上铸造 </a:t>
          </a:r>
          <a:r>
            <a:rPr lang="en-US" dirty="0"/>
            <a:t>NFT</a:t>
          </a:r>
          <a:r>
            <a:rPr lang="zh-CN" dirty="0"/>
            <a:t>，资源文件存在 </a:t>
          </a:r>
          <a:r>
            <a:rPr lang="en-US" dirty="0"/>
            <a:t>Google Cloud </a:t>
          </a:r>
          <a:r>
            <a:rPr lang="zh-CN" dirty="0"/>
            <a:t>中心化服务器上，同时也可以将数据冻结在 </a:t>
          </a:r>
          <a:r>
            <a:rPr lang="en-US" dirty="0"/>
            <a:t>IPFS </a:t>
          </a:r>
          <a:r>
            <a:rPr lang="zh-CN" dirty="0"/>
            <a:t>节点上，由 </a:t>
          </a:r>
          <a:r>
            <a:rPr lang="en-US" dirty="0"/>
            <a:t>Pinata</a:t>
          </a:r>
          <a:r>
            <a:rPr lang="zh-CN" dirty="0"/>
            <a:t> 等第三方服务商提供类 </a:t>
          </a:r>
          <a:r>
            <a:rPr lang="en-US" dirty="0"/>
            <a:t>CDN</a:t>
          </a:r>
          <a:r>
            <a:rPr lang="zh-CN" dirty="0"/>
            <a:t> 的 </a:t>
          </a:r>
          <a:r>
            <a:rPr lang="en-US" dirty="0"/>
            <a:t>Pinning </a:t>
          </a:r>
          <a:r>
            <a:rPr lang="zh-CN" dirty="0"/>
            <a:t>服务。</a:t>
          </a:r>
        </a:p>
      </dgm:t>
    </dgm:pt>
    <dgm:pt modelId="{54F6470D-48FC-1844-BEFE-ED36EA172FB3}" type="parTrans" cxnId="{AF32FFFE-0151-5B47-95E6-DBB820F6D853}">
      <dgm:prSet/>
      <dgm:spPr/>
      <dgm:t>
        <a:bodyPr/>
        <a:lstStyle/>
        <a:p>
          <a:endParaRPr lang="zh-CN" altLang="en-US"/>
        </a:p>
      </dgm:t>
    </dgm:pt>
    <dgm:pt modelId="{B0B30C84-E1FA-1241-9F35-4442AADCB4BA}" type="sibTrans" cxnId="{AF32FFFE-0151-5B47-95E6-DBB820F6D853}">
      <dgm:prSet/>
      <dgm:spPr/>
      <dgm:t>
        <a:bodyPr/>
        <a:lstStyle/>
        <a:p>
          <a:endParaRPr lang="zh-CN" altLang="en-US"/>
        </a:p>
      </dgm:t>
    </dgm:pt>
    <dgm:pt modelId="{0C3151C0-171B-A44D-98E4-E8E82E94C87A}">
      <dgm:prSet/>
      <dgm:spPr/>
      <dgm:t>
        <a:bodyPr/>
        <a:lstStyle/>
        <a:p>
          <a:r>
            <a:rPr lang="zh-CN"/>
            <a:t>自媒体</a:t>
          </a:r>
        </a:p>
      </dgm:t>
    </dgm:pt>
    <dgm:pt modelId="{F883B76D-D3A2-7546-9A96-6A2BE5C223C7}" type="parTrans" cxnId="{7CC5B190-2E50-8F43-B0FA-9E48E5104EA7}">
      <dgm:prSet/>
      <dgm:spPr/>
      <dgm:t>
        <a:bodyPr/>
        <a:lstStyle/>
        <a:p>
          <a:endParaRPr lang="zh-CN" altLang="en-US"/>
        </a:p>
      </dgm:t>
    </dgm:pt>
    <dgm:pt modelId="{AF968554-954F-9E4B-83A7-04F8950B8A98}" type="sibTrans" cxnId="{7CC5B190-2E50-8F43-B0FA-9E48E5104EA7}">
      <dgm:prSet/>
      <dgm:spPr/>
      <dgm:t>
        <a:bodyPr/>
        <a:lstStyle/>
        <a:p>
          <a:endParaRPr lang="zh-CN" altLang="en-US"/>
        </a:p>
      </dgm:t>
    </dgm:pt>
    <dgm:pt modelId="{89EB520B-277B-AF4F-A0B9-C2DF894466A6}">
      <dgm:prSet/>
      <dgm:spPr/>
      <dgm:t>
        <a:bodyPr/>
        <a:lstStyle/>
        <a:p>
          <a:r>
            <a:rPr lang="zh-CN" dirty="0"/>
            <a:t>以 </a:t>
          </a:r>
          <a:r>
            <a:rPr lang="en-US" dirty="0" err="1"/>
            <a:t>mirror.xyz</a:t>
          </a:r>
          <a:r>
            <a:rPr lang="zh-CN" dirty="0"/>
            <a:t>、</a:t>
          </a:r>
          <a:r>
            <a:rPr lang="en-US" dirty="0" err="1"/>
            <a:t>bbs.market</a:t>
          </a:r>
          <a:r>
            <a:rPr lang="en-US" dirty="0"/>
            <a:t> </a:t>
          </a:r>
          <a:r>
            <a:rPr lang="zh-CN" dirty="0"/>
            <a:t>等 </a:t>
          </a:r>
          <a:r>
            <a:rPr lang="en-US" dirty="0"/>
            <a:t>Web</a:t>
          </a:r>
          <a:r>
            <a:rPr lang="zh-CN" dirty="0"/>
            <a:t> </a:t>
          </a:r>
          <a:r>
            <a:rPr lang="en-US" dirty="0"/>
            <a:t>3.0</a:t>
          </a:r>
          <a:r>
            <a:rPr lang="zh-CN" dirty="0"/>
            <a:t> 时代的新型 </a:t>
          </a:r>
          <a:r>
            <a:rPr lang="en-US" dirty="0"/>
            <a:t>DAPP </a:t>
          </a:r>
          <a:r>
            <a:rPr lang="zh-CN" dirty="0"/>
            <a:t>为代表，使用 </a:t>
          </a:r>
          <a:r>
            <a:rPr lang="en-US" dirty="0" err="1"/>
            <a:t>Arweave</a:t>
          </a:r>
          <a:r>
            <a:rPr lang="en-US" dirty="0"/>
            <a:t> </a:t>
          </a:r>
          <a:r>
            <a:rPr lang="zh-CN" dirty="0"/>
            <a:t>等去中心化存储，将用户发表的文章、图片或帖子等内容作为 </a:t>
          </a:r>
          <a:r>
            <a:rPr lang="en-US" dirty="0"/>
            <a:t>NFT </a:t>
          </a:r>
          <a:r>
            <a:rPr lang="zh-CN" dirty="0"/>
            <a:t>铸造，可实现交易、流通、分享版税或广告收入等收益。</a:t>
          </a:r>
        </a:p>
      </dgm:t>
    </dgm:pt>
    <dgm:pt modelId="{EA4D502D-D70E-4049-92FE-EA665A7E7404}" type="parTrans" cxnId="{29B77FF5-2807-1B4B-B57A-245DB90B65D0}">
      <dgm:prSet/>
      <dgm:spPr/>
      <dgm:t>
        <a:bodyPr/>
        <a:lstStyle/>
        <a:p>
          <a:endParaRPr lang="zh-CN" altLang="en-US"/>
        </a:p>
      </dgm:t>
    </dgm:pt>
    <dgm:pt modelId="{5C3260EB-BA6B-0A44-B165-08F3741B4FDC}" type="sibTrans" cxnId="{29B77FF5-2807-1B4B-B57A-245DB90B65D0}">
      <dgm:prSet/>
      <dgm:spPr/>
      <dgm:t>
        <a:bodyPr/>
        <a:lstStyle/>
        <a:p>
          <a:endParaRPr lang="zh-CN" altLang="en-US"/>
        </a:p>
      </dgm:t>
    </dgm:pt>
    <dgm:pt modelId="{9C307812-2B58-8A42-81ED-12366DD6AC67}" type="pres">
      <dgm:prSet presAssocID="{FFEF1457-1E94-E84F-8EF5-34FC5E52E760}" presName="vert0" presStyleCnt="0">
        <dgm:presLayoutVars>
          <dgm:dir/>
          <dgm:animOne val="branch"/>
          <dgm:animLvl val="lvl"/>
        </dgm:presLayoutVars>
      </dgm:prSet>
      <dgm:spPr/>
    </dgm:pt>
    <dgm:pt modelId="{8501B165-32B8-0A43-84AE-AE6139DE580B}" type="pres">
      <dgm:prSet presAssocID="{C718BF09-A816-434E-B95B-8E3615A03707}" presName="thickLine" presStyleLbl="alignNode1" presStyleIdx="0" presStyleCnt="3"/>
      <dgm:spPr/>
    </dgm:pt>
    <dgm:pt modelId="{1E970508-4229-B74C-B1BD-8B60CF95EDE8}" type="pres">
      <dgm:prSet presAssocID="{C718BF09-A816-434E-B95B-8E3615A03707}" presName="horz1" presStyleCnt="0"/>
      <dgm:spPr/>
    </dgm:pt>
    <dgm:pt modelId="{B3658D77-B7F6-0E48-AC90-45380AFB9D66}" type="pres">
      <dgm:prSet presAssocID="{C718BF09-A816-434E-B95B-8E3615A03707}" presName="tx1" presStyleLbl="revTx" presStyleIdx="0" presStyleCnt="6"/>
      <dgm:spPr/>
    </dgm:pt>
    <dgm:pt modelId="{8B0C8BC7-933F-9446-9EE3-59DD92B9AE4B}" type="pres">
      <dgm:prSet presAssocID="{C718BF09-A816-434E-B95B-8E3615A03707}" presName="vert1" presStyleCnt="0"/>
      <dgm:spPr/>
    </dgm:pt>
    <dgm:pt modelId="{68C03A1A-9471-634A-A68D-35F271D84F22}" type="pres">
      <dgm:prSet presAssocID="{9B9E4C18-2833-BF4F-8A69-F154C582D66E}" presName="vertSpace2a" presStyleCnt="0"/>
      <dgm:spPr/>
    </dgm:pt>
    <dgm:pt modelId="{3F41642C-0D0D-1342-9476-3643AF78EE6B}" type="pres">
      <dgm:prSet presAssocID="{9B9E4C18-2833-BF4F-8A69-F154C582D66E}" presName="horz2" presStyleCnt="0"/>
      <dgm:spPr/>
    </dgm:pt>
    <dgm:pt modelId="{9A9FE306-5447-0844-A444-C379B8F31400}" type="pres">
      <dgm:prSet presAssocID="{9B9E4C18-2833-BF4F-8A69-F154C582D66E}" presName="horzSpace2" presStyleCnt="0"/>
      <dgm:spPr/>
    </dgm:pt>
    <dgm:pt modelId="{CEF0A428-7095-C041-8CF9-FA8FF09D81DF}" type="pres">
      <dgm:prSet presAssocID="{9B9E4C18-2833-BF4F-8A69-F154C582D66E}" presName="tx2" presStyleLbl="revTx" presStyleIdx="1" presStyleCnt="6"/>
      <dgm:spPr/>
    </dgm:pt>
    <dgm:pt modelId="{A9E75429-1C98-2747-BC75-A4686CCCAB5B}" type="pres">
      <dgm:prSet presAssocID="{9B9E4C18-2833-BF4F-8A69-F154C582D66E}" presName="vert2" presStyleCnt="0"/>
      <dgm:spPr/>
    </dgm:pt>
    <dgm:pt modelId="{4768B22A-F8FE-D84C-B8D2-088AD484967B}" type="pres">
      <dgm:prSet presAssocID="{9B9E4C18-2833-BF4F-8A69-F154C582D66E}" presName="thinLine2b" presStyleLbl="callout" presStyleIdx="0" presStyleCnt="3"/>
      <dgm:spPr/>
    </dgm:pt>
    <dgm:pt modelId="{DE021050-87DB-CE48-8B21-7AB8F014A887}" type="pres">
      <dgm:prSet presAssocID="{9B9E4C18-2833-BF4F-8A69-F154C582D66E}" presName="vertSpace2b" presStyleCnt="0"/>
      <dgm:spPr/>
    </dgm:pt>
    <dgm:pt modelId="{4DDE3DA4-2CFB-8845-B456-2C007A1B3377}" type="pres">
      <dgm:prSet presAssocID="{232DDC29-086C-C248-A54D-33DE685FB6A6}" presName="thickLine" presStyleLbl="alignNode1" presStyleIdx="1" presStyleCnt="3"/>
      <dgm:spPr/>
    </dgm:pt>
    <dgm:pt modelId="{E99D33AF-95D3-E046-B9BB-0CDA413C5A04}" type="pres">
      <dgm:prSet presAssocID="{232DDC29-086C-C248-A54D-33DE685FB6A6}" presName="horz1" presStyleCnt="0"/>
      <dgm:spPr/>
    </dgm:pt>
    <dgm:pt modelId="{049B3965-F29D-3B45-AEC8-EEB89D132A21}" type="pres">
      <dgm:prSet presAssocID="{232DDC29-086C-C248-A54D-33DE685FB6A6}" presName="tx1" presStyleLbl="revTx" presStyleIdx="2" presStyleCnt="6"/>
      <dgm:spPr/>
    </dgm:pt>
    <dgm:pt modelId="{333EC534-25E2-2F49-9ACC-27D4C7023CBF}" type="pres">
      <dgm:prSet presAssocID="{232DDC29-086C-C248-A54D-33DE685FB6A6}" presName="vert1" presStyleCnt="0"/>
      <dgm:spPr/>
    </dgm:pt>
    <dgm:pt modelId="{65977880-9F84-E949-BD23-952B7985A15E}" type="pres">
      <dgm:prSet presAssocID="{1C1CD23A-8D32-E043-BD24-6D791E7647B5}" presName="vertSpace2a" presStyleCnt="0"/>
      <dgm:spPr/>
    </dgm:pt>
    <dgm:pt modelId="{78777FFC-CEEC-D24A-BF26-FAF07F82C17F}" type="pres">
      <dgm:prSet presAssocID="{1C1CD23A-8D32-E043-BD24-6D791E7647B5}" presName="horz2" presStyleCnt="0"/>
      <dgm:spPr/>
    </dgm:pt>
    <dgm:pt modelId="{7D9AFBBA-17E2-7B41-9E9A-F49D315E235E}" type="pres">
      <dgm:prSet presAssocID="{1C1CD23A-8D32-E043-BD24-6D791E7647B5}" presName="horzSpace2" presStyleCnt="0"/>
      <dgm:spPr/>
    </dgm:pt>
    <dgm:pt modelId="{A99999F9-94D3-CE40-9FC5-002499F6A488}" type="pres">
      <dgm:prSet presAssocID="{1C1CD23A-8D32-E043-BD24-6D791E7647B5}" presName="tx2" presStyleLbl="revTx" presStyleIdx="3" presStyleCnt="6"/>
      <dgm:spPr/>
    </dgm:pt>
    <dgm:pt modelId="{A7F8AEFE-CCA4-1241-9BF3-B9EBE2D78D51}" type="pres">
      <dgm:prSet presAssocID="{1C1CD23A-8D32-E043-BD24-6D791E7647B5}" presName="vert2" presStyleCnt="0"/>
      <dgm:spPr/>
    </dgm:pt>
    <dgm:pt modelId="{59B2E269-BB80-D343-9018-6CDE1AE3EFF0}" type="pres">
      <dgm:prSet presAssocID="{1C1CD23A-8D32-E043-BD24-6D791E7647B5}" presName="thinLine2b" presStyleLbl="callout" presStyleIdx="1" presStyleCnt="3"/>
      <dgm:spPr/>
    </dgm:pt>
    <dgm:pt modelId="{3EEA0232-9A3B-944E-B978-CBAC6D77E604}" type="pres">
      <dgm:prSet presAssocID="{1C1CD23A-8D32-E043-BD24-6D791E7647B5}" presName="vertSpace2b" presStyleCnt="0"/>
      <dgm:spPr/>
    </dgm:pt>
    <dgm:pt modelId="{89AF979A-DCFB-3F41-9BAB-9730552AE186}" type="pres">
      <dgm:prSet presAssocID="{0C3151C0-171B-A44D-98E4-E8E82E94C87A}" presName="thickLine" presStyleLbl="alignNode1" presStyleIdx="2" presStyleCnt="3"/>
      <dgm:spPr/>
    </dgm:pt>
    <dgm:pt modelId="{CA24AD09-2A61-A141-B582-8C8B88C62D93}" type="pres">
      <dgm:prSet presAssocID="{0C3151C0-171B-A44D-98E4-E8E82E94C87A}" presName="horz1" presStyleCnt="0"/>
      <dgm:spPr/>
    </dgm:pt>
    <dgm:pt modelId="{D0A62C61-C3AB-BE44-8328-0CA1E937DEE8}" type="pres">
      <dgm:prSet presAssocID="{0C3151C0-171B-A44D-98E4-E8E82E94C87A}" presName="tx1" presStyleLbl="revTx" presStyleIdx="4" presStyleCnt="6"/>
      <dgm:spPr/>
    </dgm:pt>
    <dgm:pt modelId="{DDD975CE-0841-FD49-83F1-C0BC96235768}" type="pres">
      <dgm:prSet presAssocID="{0C3151C0-171B-A44D-98E4-E8E82E94C87A}" presName="vert1" presStyleCnt="0"/>
      <dgm:spPr/>
    </dgm:pt>
    <dgm:pt modelId="{B39EC75D-C385-6642-B00A-C0F0C85DF327}" type="pres">
      <dgm:prSet presAssocID="{89EB520B-277B-AF4F-A0B9-C2DF894466A6}" presName="vertSpace2a" presStyleCnt="0"/>
      <dgm:spPr/>
    </dgm:pt>
    <dgm:pt modelId="{53E51EFD-8FEF-F54B-B6FB-457C6B24A3EA}" type="pres">
      <dgm:prSet presAssocID="{89EB520B-277B-AF4F-A0B9-C2DF894466A6}" presName="horz2" presStyleCnt="0"/>
      <dgm:spPr/>
    </dgm:pt>
    <dgm:pt modelId="{694E3A76-6754-3F4E-8618-4EC82DCAFD49}" type="pres">
      <dgm:prSet presAssocID="{89EB520B-277B-AF4F-A0B9-C2DF894466A6}" presName="horzSpace2" presStyleCnt="0"/>
      <dgm:spPr/>
    </dgm:pt>
    <dgm:pt modelId="{D4307468-786D-7D46-8751-5D03A17D4EF0}" type="pres">
      <dgm:prSet presAssocID="{89EB520B-277B-AF4F-A0B9-C2DF894466A6}" presName="tx2" presStyleLbl="revTx" presStyleIdx="5" presStyleCnt="6"/>
      <dgm:spPr/>
    </dgm:pt>
    <dgm:pt modelId="{E7D7FB54-E03E-6342-9482-04F732F3F341}" type="pres">
      <dgm:prSet presAssocID="{89EB520B-277B-AF4F-A0B9-C2DF894466A6}" presName="vert2" presStyleCnt="0"/>
      <dgm:spPr/>
    </dgm:pt>
    <dgm:pt modelId="{813F12D2-7180-F545-BFF8-0759A359CFA3}" type="pres">
      <dgm:prSet presAssocID="{89EB520B-277B-AF4F-A0B9-C2DF894466A6}" presName="thinLine2b" presStyleLbl="callout" presStyleIdx="2" presStyleCnt="3"/>
      <dgm:spPr/>
    </dgm:pt>
    <dgm:pt modelId="{59BE26D5-8090-B04D-B3B7-894BCE263AC7}" type="pres">
      <dgm:prSet presAssocID="{89EB520B-277B-AF4F-A0B9-C2DF894466A6}" presName="vertSpace2b" presStyleCnt="0"/>
      <dgm:spPr/>
    </dgm:pt>
  </dgm:ptLst>
  <dgm:cxnLst>
    <dgm:cxn modelId="{71D9BF0F-6856-7847-8A66-10F51C2F8A60}" type="presOf" srcId="{C718BF09-A816-434E-B95B-8E3615A03707}" destId="{B3658D77-B7F6-0E48-AC90-45380AFB9D66}" srcOrd="0" destOrd="0" presId="urn:microsoft.com/office/officeart/2008/layout/LinedList"/>
    <dgm:cxn modelId="{C3DB9A20-B8B0-DF4F-B36B-B70757FA1546}" type="presOf" srcId="{9B9E4C18-2833-BF4F-8A69-F154C582D66E}" destId="{CEF0A428-7095-C041-8CF9-FA8FF09D81DF}" srcOrd="0" destOrd="0" presId="urn:microsoft.com/office/officeart/2008/layout/LinedList"/>
    <dgm:cxn modelId="{65358936-AC38-C944-BE55-3C06495EE4AD}" srcId="{FFEF1457-1E94-E84F-8EF5-34FC5E52E760}" destId="{232DDC29-086C-C248-A54D-33DE685FB6A6}" srcOrd="1" destOrd="0" parTransId="{E3BD235E-E6B2-DE4C-B007-39EDA790A0DC}" sibTransId="{AAB74E44-1FFD-1842-A18F-7DFA9DE5F53F}"/>
    <dgm:cxn modelId="{6557936D-85C0-4845-B800-98FF2EFE2957}" type="presOf" srcId="{FFEF1457-1E94-E84F-8EF5-34FC5E52E760}" destId="{9C307812-2B58-8A42-81ED-12366DD6AC67}" srcOrd="0" destOrd="0" presId="urn:microsoft.com/office/officeart/2008/layout/LinedList"/>
    <dgm:cxn modelId="{112B5875-1D1D-3C4A-9857-0B32C3B1AD81}" srcId="{C718BF09-A816-434E-B95B-8E3615A03707}" destId="{9B9E4C18-2833-BF4F-8A69-F154C582D66E}" srcOrd="0" destOrd="0" parTransId="{869D0E2A-4054-4D44-B43A-34C65457FFC7}" sibTransId="{FDFE03EC-AAA0-E041-91D0-5481112CFF39}"/>
    <dgm:cxn modelId="{7CC5B190-2E50-8F43-B0FA-9E48E5104EA7}" srcId="{FFEF1457-1E94-E84F-8EF5-34FC5E52E760}" destId="{0C3151C0-171B-A44D-98E4-E8E82E94C87A}" srcOrd="2" destOrd="0" parTransId="{F883B76D-D3A2-7546-9A96-6A2BE5C223C7}" sibTransId="{AF968554-954F-9E4B-83A7-04F8950B8A98}"/>
    <dgm:cxn modelId="{7FA7BFC3-710F-4946-A3BF-2B154EE570FF}" type="presOf" srcId="{89EB520B-277B-AF4F-A0B9-C2DF894466A6}" destId="{D4307468-786D-7D46-8751-5D03A17D4EF0}" srcOrd="0" destOrd="0" presId="urn:microsoft.com/office/officeart/2008/layout/LinedList"/>
    <dgm:cxn modelId="{32288CCB-97EF-0D41-8FBE-289C56404A59}" type="presOf" srcId="{1C1CD23A-8D32-E043-BD24-6D791E7647B5}" destId="{A99999F9-94D3-CE40-9FC5-002499F6A488}" srcOrd="0" destOrd="0" presId="urn:microsoft.com/office/officeart/2008/layout/LinedList"/>
    <dgm:cxn modelId="{D700AEDC-92A6-2C45-BB98-C2C5E90EFAD0}" srcId="{FFEF1457-1E94-E84F-8EF5-34FC5E52E760}" destId="{C718BF09-A816-434E-B95B-8E3615A03707}" srcOrd="0" destOrd="0" parTransId="{45812608-3E94-8245-BF6E-E1768109E7BF}" sibTransId="{2DF8D95A-CDB1-4040-8073-B3C95964E564}"/>
    <dgm:cxn modelId="{1B1DD9F0-D534-CD49-B672-A730E5F3BF27}" type="presOf" srcId="{232DDC29-086C-C248-A54D-33DE685FB6A6}" destId="{049B3965-F29D-3B45-AEC8-EEB89D132A21}" srcOrd="0" destOrd="0" presId="urn:microsoft.com/office/officeart/2008/layout/LinedList"/>
    <dgm:cxn modelId="{6B69F0F4-B17E-BD41-8E43-83ECDB7099DC}" type="presOf" srcId="{0C3151C0-171B-A44D-98E4-E8E82E94C87A}" destId="{D0A62C61-C3AB-BE44-8328-0CA1E937DEE8}" srcOrd="0" destOrd="0" presId="urn:microsoft.com/office/officeart/2008/layout/LinedList"/>
    <dgm:cxn modelId="{29B77FF5-2807-1B4B-B57A-245DB90B65D0}" srcId="{0C3151C0-171B-A44D-98E4-E8E82E94C87A}" destId="{89EB520B-277B-AF4F-A0B9-C2DF894466A6}" srcOrd="0" destOrd="0" parTransId="{EA4D502D-D70E-4049-92FE-EA665A7E7404}" sibTransId="{5C3260EB-BA6B-0A44-B165-08F3741B4FDC}"/>
    <dgm:cxn modelId="{AF32FFFE-0151-5B47-95E6-DBB820F6D853}" srcId="{232DDC29-086C-C248-A54D-33DE685FB6A6}" destId="{1C1CD23A-8D32-E043-BD24-6D791E7647B5}" srcOrd="0" destOrd="0" parTransId="{54F6470D-48FC-1844-BEFE-ED36EA172FB3}" sibTransId="{B0B30C84-E1FA-1241-9F35-4442AADCB4BA}"/>
    <dgm:cxn modelId="{C70AD42D-5E5D-1B49-8C21-A0BAD0473F4D}" type="presParOf" srcId="{9C307812-2B58-8A42-81ED-12366DD6AC67}" destId="{8501B165-32B8-0A43-84AE-AE6139DE580B}" srcOrd="0" destOrd="0" presId="urn:microsoft.com/office/officeart/2008/layout/LinedList"/>
    <dgm:cxn modelId="{5896BB30-6E45-D442-8006-5D857F1F4559}" type="presParOf" srcId="{9C307812-2B58-8A42-81ED-12366DD6AC67}" destId="{1E970508-4229-B74C-B1BD-8B60CF95EDE8}" srcOrd="1" destOrd="0" presId="urn:microsoft.com/office/officeart/2008/layout/LinedList"/>
    <dgm:cxn modelId="{7B6B6365-2814-1E42-A61E-93FF5C9C643B}" type="presParOf" srcId="{1E970508-4229-B74C-B1BD-8B60CF95EDE8}" destId="{B3658D77-B7F6-0E48-AC90-45380AFB9D66}" srcOrd="0" destOrd="0" presId="urn:microsoft.com/office/officeart/2008/layout/LinedList"/>
    <dgm:cxn modelId="{3DCC3674-3283-544D-9D1D-9DA3CCE97D6D}" type="presParOf" srcId="{1E970508-4229-B74C-B1BD-8B60CF95EDE8}" destId="{8B0C8BC7-933F-9446-9EE3-59DD92B9AE4B}" srcOrd="1" destOrd="0" presId="urn:microsoft.com/office/officeart/2008/layout/LinedList"/>
    <dgm:cxn modelId="{76BD3A47-3A96-5243-A6A1-DB60C2828AB0}" type="presParOf" srcId="{8B0C8BC7-933F-9446-9EE3-59DD92B9AE4B}" destId="{68C03A1A-9471-634A-A68D-35F271D84F22}" srcOrd="0" destOrd="0" presId="urn:microsoft.com/office/officeart/2008/layout/LinedList"/>
    <dgm:cxn modelId="{5266DC89-2B9A-2143-AC39-8E4C604D3143}" type="presParOf" srcId="{8B0C8BC7-933F-9446-9EE3-59DD92B9AE4B}" destId="{3F41642C-0D0D-1342-9476-3643AF78EE6B}" srcOrd="1" destOrd="0" presId="urn:microsoft.com/office/officeart/2008/layout/LinedList"/>
    <dgm:cxn modelId="{19115FA4-3871-814A-9B1B-8EE398C9EFED}" type="presParOf" srcId="{3F41642C-0D0D-1342-9476-3643AF78EE6B}" destId="{9A9FE306-5447-0844-A444-C379B8F31400}" srcOrd="0" destOrd="0" presId="urn:microsoft.com/office/officeart/2008/layout/LinedList"/>
    <dgm:cxn modelId="{B7F36539-402A-B440-919C-4B5384B06D73}" type="presParOf" srcId="{3F41642C-0D0D-1342-9476-3643AF78EE6B}" destId="{CEF0A428-7095-C041-8CF9-FA8FF09D81DF}" srcOrd="1" destOrd="0" presId="urn:microsoft.com/office/officeart/2008/layout/LinedList"/>
    <dgm:cxn modelId="{9F20842B-C2A0-FF4E-9AF1-43556DF52A52}" type="presParOf" srcId="{3F41642C-0D0D-1342-9476-3643AF78EE6B}" destId="{A9E75429-1C98-2747-BC75-A4686CCCAB5B}" srcOrd="2" destOrd="0" presId="urn:microsoft.com/office/officeart/2008/layout/LinedList"/>
    <dgm:cxn modelId="{3D3C5CC3-F002-2B46-BD75-BBA8612A230A}" type="presParOf" srcId="{8B0C8BC7-933F-9446-9EE3-59DD92B9AE4B}" destId="{4768B22A-F8FE-D84C-B8D2-088AD484967B}" srcOrd="2" destOrd="0" presId="urn:microsoft.com/office/officeart/2008/layout/LinedList"/>
    <dgm:cxn modelId="{60DD83E1-2344-FA4D-9EBD-6F8C2E1B1180}" type="presParOf" srcId="{8B0C8BC7-933F-9446-9EE3-59DD92B9AE4B}" destId="{DE021050-87DB-CE48-8B21-7AB8F014A887}" srcOrd="3" destOrd="0" presId="urn:microsoft.com/office/officeart/2008/layout/LinedList"/>
    <dgm:cxn modelId="{0B2A81EB-0447-D149-AA5D-B792C790CBD4}" type="presParOf" srcId="{9C307812-2B58-8A42-81ED-12366DD6AC67}" destId="{4DDE3DA4-2CFB-8845-B456-2C007A1B3377}" srcOrd="2" destOrd="0" presId="urn:microsoft.com/office/officeart/2008/layout/LinedList"/>
    <dgm:cxn modelId="{6EBC236F-B9C6-2544-AB3B-9CA3A0B1ADFE}" type="presParOf" srcId="{9C307812-2B58-8A42-81ED-12366DD6AC67}" destId="{E99D33AF-95D3-E046-B9BB-0CDA413C5A04}" srcOrd="3" destOrd="0" presId="urn:microsoft.com/office/officeart/2008/layout/LinedList"/>
    <dgm:cxn modelId="{86CC2A17-DAED-D64A-AE53-CCD471A7930E}" type="presParOf" srcId="{E99D33AF-95D3-E046-B9BB-0CDA413C5A04}" destId="{049B3965-F29D-3B45-AEC8-EEB89D132A21}" srcOrd="0" destOrd="0" presId="urn:microsoft.com/office/officeart/2008/layout/LinedList"/>
    <dgm:cxn modelId="{6B2E4F30-05B2-644C-A28C-6BFE701F2A74}" type="presParOf" srcId="{E99D33AF-95D3-E046-B9BB-0CDA413C5A04}" destId="{333EC534-25E2-2F49-9ACC-27D4C7023CBF}" srcOrd="1" destOrd="0" presId="urn:microsoft.com/office/officeart/2008/layout/LinedList"/>
    <dgm:cxn modelId="{CB440D80-AC84-7649-AE27-A9D8B8FE34B8}" type="presParOf" srcId="{333EC534-25E2-2F49-9ACC-27D4C7023CBF}" destId="{65977880-9F84-E949-BD23-952B7985A15E}" srcOrd="0" destOrd="0" presId="urn:microsoft.com/office/officeart/2008/layout/LinedList"/>
    <dgm:cxn modelId="{4F133557-6F19-C74F-BE06-EA5742964744}" type="presParOf" srcId="{333EC534-25E2-2F49-9ACC-27D4C7023CBF}" destId="{78777FFC-CEEC-D24A-BF26-FAF07F82C17F}" srcOrd="1" destOrd="0" presId="urn:microsoft.com/office/officeart/2008/layout/LinedList"/>
    <dgm:cxn modelId="{5AED5AB9-2409-BC4D-B339-B7F5DF976C5C}" type="presParOf" srcId="{78777FFC-CEEC-D24A-BF26-FAF07F82C17F}" destId="{7D9AFBBA-17E2-7B41-9E9A-F49D315E235E}" srcOrd="0" destOrd="0" presId="urn:microsoft.com/office/officeart/2008/layout/LinedList"/>
    <dgm:cxn modelId="{D6E1B7AF-F6B5-0F49-9672-9A3C3B38B629}" type="presParOf" srcId="{78777FFC-CEEC-D24A-BF26-FAF07F82C17F}" destId="{A99999F9-94D3-CE40-9FC5-002499F6A488}" srcOrd="1" destOrd="0" presId="urn:microsoft.com/office/officeart/2008/layout/LinedList"/>
    <dgm:cxn modelId="{34847C9D-28C3-EB48-946D-3BB9DF9A647B}" type="presParOf" srcId="{78777FFC-CEEC-D24A-BF26-FAF07F82C17F}" destId="{A7F8AEFE-CCA4-1241-9BF3-B9EBE2D78D51}" srcOrd="2" destOrd="0" presId="urn:microsoft.com/office/officeart/2008/layout/LinedList"/>
    <dgm:cxn modelId="{041AB70D-5B62-E243-B7C2-7C7BF5B6DBC2}" type="presParOf" srcId="{333EC534-25E2-2F49-9ACC-27D4C7023CBF}" destId="{59B2E269-BB80-D343-9018-6CDE1AE3EFF0}" srcOrd="2" destOrd="0" presId="urn:microsoft.com/office/officeart/2008/layout/LinedList"/>
    <dgm:cxn modelId="{C08ACC42-E8E7-3548-8208-55F2E0681B9B}" type="presParOf" srcId="{333EC534-25E2-2F49-9ACC-27D4C7023CBF}" destId="{3EEA0232-9A3B-944E-B978-CBAC6D77E604}" srcOrd="3" destOrd="0" presId="urn:microsoft.com/office/officeart/2008/layout/LinedList"/>
    <dgm:cxn modelId="{DF117E40-5035-4C49-8145-787BB49C36CD}" type="presParOf" srcId="{9C307812-2B58-8A42-81ED-12366DD6AC67}" destId="{89AF979A-DCFB-3F41-9BAB-9730552AE186}" srcOrd="4" destOrd="0" presId="urn:microsoft.com/office/officeart/2008/layout/LinedList"/>
    <dgm:cxn modelId="{B9D12F84-800B-724F-B4BF-E74B977A4520}" type="presParOf" srcId="{9C307812-2B58-8A42-81ED-12366DD6AC67}" destId="{CA24AD09-2A61-A141-B582-8C8B88C62D93}" srcOrd="5" destOrd="0" presId="urn:microsoft.com/office/officeart/2008/layout/LinedList"/>
    <dgm:cxn modelId="{83F68263-CC9B-C843-AE2D-8D8E641650EA}" type="presParOf" srcId="{CA24AD09-2A61-A141-B582-8C8B88C62D93}" destId="{D0A62C61-C3AB-BE44-8328-0CA1E937DEE8}" srcOrd="0" destOrd="0" presId="urn:microsoft.com/office/officeart/2008/layout/LinedList"/>
    <dgm:cxn modelId="{F0B842E6-2DEE-1448-8354-004BC8B020B1}" type="presParOf" srcId="{CA24AD09-2A61-A141-B582-8C8B88C62D93}" destId="{DDD975CE-0841-FD49-83F1-C0BC96235768}" srcOrd="1" destOrd="0" presId="urn:microsoft.com/office/officeart/2008/layout/LinedList"/>
    <dgm:cxn modelId="{EF4EF2E9-B87B-1A46-A192-1EE7FC66EF5F}" type="presParOf" srcId="{DDD975CE-0841-FD49-83F1-C0BC96235768}" destId="{B39EC75D-C385-6642-B00A-C0F0C85DF327}" srcOrd="0" destOrd="0" presId="urn:microsoft.com/office/officeart/2008/layout/LinedList"/>
    <dgm:cxn modelId="{AC0D7B0B-F193-F747-A221-B78998C7D269}" type="presParOf" srcId="{DDD975CE-0841-FD49-83F1-C0BC96235768}" destId="{53E51EFD-8FEF-F54B-B6FB-457C6B24A3EA}" srcOrd="1" destOrd="0" presId="urn:microsoft.com/office/officeart/2008/layout/LinedList"/>
    <dgm:cxn modelId="{6402A214-1503-B946-AE75-2EFD34F655F4}" type="presParOf" srcId="{53E51EFD-8FEF-F54B-B6FB-457C6B24A3EA}" destId="{694E3A76-6754-3F4E-8618-4EC82DCAFD49}" srcOrd="0" destOrd="0" presId="urn:microsoft.com/office/officeart/2008/layout/LinedList"/>
    <dgm:cxn modelId="{F899512E-4B2F-D945-AE63-5AB0D22EE1BE}" type="presParOf" srcId="{53E51EFD-8FEF-F54B-B6FB-457C6B24A3EA}" destId="{D4307468-786D-7D46-8751-5D03A17D4EF0}" srcOrd="1" destOrd="0" presId="urn:microsoft.com/office/officeart/2008/layout/LinedList"/>
    <dgm:cxn modelId="{8BB9D40A-5EC2-9549-8A0B-B0DA2042C573}" type="presParOf" srcId="{53E51EFD-8FEF-F54B-B6FB-457C6B24A3EA}" destId="{E7D7FB54-E03E-6342-9482-04F732F3F341}" srcOrd="2" destOrd="0" presId="urn:microsoft.com/office/officeart/2008/layout/LinedList"/>
    <dgm:cxn modelId="{B26C7681-9B1B-504D-B3F2-CD7DA35B00D8}" type="presParOf" srcId="{DDD975CE-0841-FD49-83F1-C0BC96235768}" destId="{813F12D2-7180-F545-BFF8-0759A359CFA3}" srcOrd="2" destOrd="0" presId="urn:microsoft.com/office/officeart/2008/layout/LinedList"/>
    <dgm:cxn modelId="{8C3FB1E1-BFBA-BE44-A6FA-989271E34477}" type="presParOf" srcId="{DDD975CE-0841-FD49-83F1-C0BC96235768}" destId="{59BE26D5-8090-B04D-B3B7-894BCE263AC7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F4AF4C-22CC-3F40-A2B2-BA908A83910B}" type="doc">
      <dgm:prSet loTypeId="urn:microsoft.com/office/officeart/2005/8/layout/hierarchy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39E36226-5110-004B-B44D-DDEFCE47869A}">
      <dgm:prSet/>
      <dgm:spPr/>
      <dgm:t>
        <a:bodyPr/>
        <a:lstStyle/>
        <a:p>
          <a:r>
            <a:rPr kumimoji="1" lang="en-US" b="1" dirty="0"/>
            <a:t>NFT Mint</a:t>
          </a:r>
          <a:endParaRPr lang="zh-CN" dirty="0"/>
        </a:p>
      </dgm:t>
    </dgm:pt>
    <dgm:pt modelId="{370B6CCC-DE04-C64C-915E-6524D1F4CED0}" type="parTrans" cxnId="{3CEEF151-83B0-7847-9478-E7DEBA2E620A}">
      <dgm:prSet/>
      <dgm:spPr/>
      <dgm:t>
        <a:bodyPr/>
        <a:lstStyle/>
        <a:p>
          <a:endParaRPr lang="zh-CN" altLang="en-US"/>
        </a:p>
      </dgm:t>
    </dgm:pt>
    <dgm:pt modelId="{B05A56A3-AD57-1041-9C51-B5BA75E91A2A}" type="sibTrans" cxnId="{3CEEF151-83B0-7847-9478-E7DEBA2E620A}">
      <dgm:prSet/>
      <dgm:spPr/>
      <dgm:t>
        <a:bodyPr/>
        <a:lstStyle/>
        <a:p>
          <a:endParaRPr lang="zh-CN" altLang="en-US"/>
        </a:p>
      </dgm:t>
    </dgm:pt>
    <dgm:pt modelId="{86C7FEE1-B8B5-024A-B3C9-75F0937324B4}">
      <dgm:prSet/>
      <dgm:spPr/>
      <dgm:t>
        <a:bodyPr/>
        <a:lstStyle/>
        <a:p>
          <a:r>
            <a:rPr kumimoji="1" lang="en-US" b="1" dirty="0"/>
            <a:t>Type</a:t>
          </a:r>
          <a:endParaRPr lang="zh-CN" dirty="0"/>
        </a:p>
      </dgm:t>
    </dgm:pt>
    <dgm:pt modelId="{CFB047E8-0BCA-F44F-809A-2B510AD3B3EA}" type="parTrans" cxnId="{3DB94B80-D78E-8D45-B136-B88D8A9876D0}">
      <dgm:prSet/>
      <dgm:spPr/>
      <dgm:t>
        <a:bodyPr/>
        <a:lstStyle/>
        <a:p>
          <a:endParaRPr lang="zh-CN" altLang="en-US"/>
        </a:p>
      </dgm:t>
    </dgm:pt>
    <dgm:pt modelId="{C594FE64-D139-C84E-9BEA-F914DA6F4649}" type="sibTrans" cxnId="{3DB94B80-D78E-8D45-B136-B88D8A9876D0}">
      <dgm:prSet/>
      <dgm:spPr/>
      <dgm:t>
        <a:bodyPr/>
        <a:lstStyle/>
        <a:p>
          <a:endParaRPr lang="zh-CN" altLang="en-US"/>
        </a:p>
      </dgm:t>
    </dgm:pt>
    <dgm:pt modelId="{9E3CB694-B602-124C-A608-46EEB930DE31}">
      <dgm:prSet/>
      <dgm:spPr/>
      <dgm:t>
        <a:bodyPr/>
        <a:lstStyle/>
        <a:p>
          <a:r>
            <a:rPr kumimoji="1" lang="en-US" b="1"/>
            <a:t>Text</a:t>
          </a:r>
          <a:endParaRPr lang="zh-CN"/>
        </a:p>
      </dgm:t>
    </dgm:pt>
    <dgm:pt modelId="{1A6ECC1B-62BF-D14C-BCAE-F3A500883D3F}" type="parTrans" cxnId="{0989BE4B-9ACE-E940-8986-113F13DBA668}">
      <dgm:prSet/>
      <dgm:spPr/>
      <dgm:t>
        <a:bodyPr/>
        <a:lstStyle/>
        <a:p>
          <a:endParaRPr lang="zh-CN" altLang="en-US"/>
        </a:p>
      </dgm:t>
    </dgm:pt>
    <dgm:pt modelId="{8B573633-82B3-4041-B27B-33ED94E3B6CD}" type="sibTrans" cxnId="{0989BE4B-9ACE-E940-8986-113F13DBA668}">
      <dgm:prSet/>
      <dgm:spPr/>
      <dgm:t>
        <a:bodyPr/>
        <a:lstStyle/>
        <a:p>
          <a:endParaRPr lang="zh-CN" altLang="en-US"/>
        </a:p>
      </dgm:t>
    </dgm:pt>
    <dgm:pt modelId="{C8B8D694-F817-F84D-A987-CB21E1EDF022}">
      <dgm:prSet/>
      <dgm:spPr/>
      <dgm:t>
        <a:bodyPr/>
        <a:lstStyle/>
        <a:p>
          <a:r>
            <a:rPr kumimoji="1" lang="en-US" b="1"/>
            <a:t>Image</a:t>
          </a:r>
          <a:endParaRPr lang="zh-CN"/>
        </a:p>
      </dgm:t>
    </dgm:pt>
    <dgm:pt modelId="{444D6840-381A-774E-9042-EA1489B96D92}" type="parTrans" cxnId="{CE1BBCF6-801E-3748-922A-F6AC2C213379}">
      <dgm:prSet/>
      <dgm:spPr/>
      <dgm:t>
        <a:bodyPr/>
        <a:lstStyle/>
        <a:p>
          <a:endParaRPr lang="zh-CN" altLang="en-US"/>
        </a:p>
      </dgm:t>
    </dgm:pt>
    <dgm:pt modelId="{C57F84E9-1222-4F4C-8AEE-E7DD8310E113}" type="sibTrans" cxnId="{CE1BBCF6-801E-3748-922A-F6AC2C213379}">
      <dgm:prSet/>
      <dgm:spPr/>
      <dgm:t>
        <a:bodyPr/>
        <a:lstStyle/>
        <a:p>
          <a:endParaRPr lang="zh-CN" altLang="en-US"/>
        </a:p>
      </dgm:t>
    </dgm:pt>
    <dgm:pt modelId="{5EFA8601-99DF-6D4E-9234-C5C693443B78}">
      <dgm:prSet/>
      <dgm:spPr/>
      <dgm:t>
        <a:bodyPr/>
        <a:lstStyle/>
        <a:p>
          <a:r>
            <a:rPr kumimoji="1" lang="en-US" b="1"/>
            <a:t>Video</a:t>
          </a:r>
          <a:endParaRPr lang="zh-CN"/>
        </a:p>
      </dgm:t>
    </dgm:pt>
    <dgm:pt modelId="{22722995-A992-C44B-816A-BAEFD2938C41}" type="parTrans" cxnId="{9B04CC1C-4E1E-784A-A2F8-EA4E7353B9C5}">
      <dgm:prSet/>
      <dgm:spPr/>
      <dgm:t>
        <a:bodyPr/>
        <a:lstStyle/>
        <a:p>
          <a:endParaRPr lang="zh-CN" altLang="en-US"/>
        </a:p>
      </dgm:t>
    </dgm:pt>
    <dgm:pt modelId="{B6C8E2D5-364B-5944-9140-359DD4D0DC5A}" type="sibTrans" cxnId="{9B04CC1C-4E1E-784A-A2F8-EA4E7353B9C5}">
      <dgm:prSet/>
      <dgm:spPr/>
      <dgm:t>
        <a:bodyPr/>
        <a:lstStyle/>
        <a:p>
          <a:endParaRPr lang="zh-CN" altLang="en-US"/>
        </a:p>
      </dgm:t>
    </dgm:pt>
    <dgm:pt modelId="{15F06535-6455-304E-9B06-36964D03D9AB}">
      <dgm:prSet/>
      <dgm:spPr/>
      <dgm:t>
        <a:bodyPr/>
        <a:lstStyle/>
        <a:p>
          <a:r>
            <a:rPr kumimoji="1" lang="en-US" b="1" dirty="0"/>
            <a:t>Audio</a:t>
          </a:r>
          <a:endParaRPr lang="zh-CN" dirty="0"/>
        </a:p>
      </dgm:t>
    </dgm:pt>
    <dgm:pt modelId="{806B5A10-E0CB-884C-99F0-10C2BE42A0AC}" type="parTrans" cxnId="{BA02949C-103F-5745-9DCC-3687553D760A}">
      <dgm:prSet/>
      <dgm:spPr/>
      <dgm:t>
        <a:bodyPr/>
        <a:lstStyle/>
        <a:p>
          <a:endParaRPr lang="zh-CN" altLang="en-US"/>
        </a:p>
      </dgm:t>
    </dgm:pt>
    <dgm:pt modelId="{A400C350-C494-CA4D-BBB7-F0141E5CE4A7}" type="sibTrans" cxnId="{BA02949C-103F-5745-9DCC-3687553D760A}">
      <dgm:prSet/>
      <dgm:spPr/>
      <dgm:t>
        <a:bodyPr/>
        <a:lstStyle/>
        <a:p>
          <a:endParaRPr lang="zh-CN" altLang="en-US"/>
        </a:p>
      </dgm:t>
    </dgm:pt>
    <dgm:pt modelId="{3C11A9D3-8489-3149-AE59-E6C082B6EAB3}">
      <dgm:prSet/>
      <dgm:spPr/>
      <dgm:t>
        <a:bodyPr/>
        <a:lstStyle/>
        <a:p>
          <a:r>
            <a:rPr kumimoji="1" lang="en-US" b="1" dirty="0"/>
            <a:t>3D Model</a:t>
          </a:r>
          <a:endParaRPr lang="zh-CN" dirty="0"/>
        </a:p>
      </dgm:t>
    </dgm:pt>
    <dgm:pt modelId="{29ED404E-9841-2B43-9C16-D0221643676F}" type="parTrans" cxnId="{01E147D7-2069-264C-9516-D6EA1EF402EF}">
      <dgm:prSet/>
      <dgm:spPr/>
      <dgm:t>
        <a:bodyPr/>
        <a:lstStyle/>
        <a:p>
          <a:endParaRPr lang="zh-CN" altLang="en-US"/>
        </a:p>
      </dgm:t>
    </dgm:pt>
    <dgm:pt modelId="{E0B4427F-563D-104F-AB33-92FA1FD7357F}" type="sibTrans" cxnId="{01E147D7-2069-264C-9516-D6EA1EF402EF}">
      <dgm:prSet/>
      <dgm:spPr/>
      <dgm:t>
        <a:bodyPr/>
        <a:lstStyle/>
        <a:p>
          <a:endParaRPr lang="zh-CN" altLang="en-US"/>
        </a:p>
      </dgm:t>
    </dgm:pt>
    <dgm:pt modelId="{4196EB6F-6176-544D-8369-E386E3A7CFBE}">
      <dgm:prSet/>
      <dgm:spPr/>
      <dgm:t>
        <a:bodyPr/>
        <a:lstStyle/>
        <a:p>
          <a:r>
            <a:rPr kumimoji="1" lang="en-US" b="1" dirty="0"/>
            <a:t>Metadata</a:t>
          </a:r>
          <a:endParaRPr lang="zh-CN" dirty="0"/>
        </a:p>
      </dgm:t>
    </dgm:pt>
    <dgm:pt modelId="{8468ADCC-9AC5-7242-A48F-A65ED94FAFAA}" type="parTrans" cxnId="{0E03E66B-F5DE-464F-8EF5-18FCB2DCE807}">
      <dgm:prSet/>
      <dgm:spPr/>
      <dgm:t>
        <a:bodyPr/>
        <a:lstStyle/>
        <a:p>
          <a:endParaRPr lang="zh-CN" altLang="en-US"/>
        </a:p>
      </dgm:t>
    </dgm:pt>
    <dgm:pt modelId="{DAEA91E0-AF94-A641-8F30-9389B29F04EB}" type="sibTrans" cxnId="{0E03E66B-F5DE-464F-8EF5-18FCB2DCE807}">
      <dgm:prSet/>
      <dgm:spPr/>
      <dgm:t>
        <a:bodyPr/>
        <a:lstStyle/>
        <a:p>
          <a:endParaRPr lang="zh-CN" altLang="en-US"/>
        </a:p>
      </dgm:t>
    </dgm:pt>
    <dgm:pt modelId="{8CBAA558-04BC-BC4F-A1CF-96223F0089FE}">
      <dgm:prSet/>
      <dgm:spPr/>
      <dgm:t>
        <a:bodyPr/>
        <a:lstStyle/>
        <a:p>
          <a:r>
            <a:rPr kumimoji="1" lang="en-US" b="1" dirty="0"/>
            <a:t>Name</a:t>
          </a:r>
          <a:endParaRPr lang="zh-CN" dirty="0"/>
        </a:p>
      </dgm:t>
    </dgm:pt>
    <dgm:pt modelId="{DDB2693E-08A9-2347-AA7A-32699B35A906}" type="parTrans" cxnId="{375D7346-B1A4-584E-99F0-71F07E34C504}">
      <dgm:prSet/>
      <dgm:spPr/>
      <dgm:t>
        <a:bodyPr/>
        <a:lstStyle/>
        <a:p>
          <a:endParaRPr lang="zh-CN" altLang="en-US"/>
        </a:p>
      </dgm:t>
    </dgm:pt>
    <dgm:pt modelId="{486489D2-E41D-5F48-9339-BCC7403EA648}" type="sibTrans" cxnId="{375D7346-B1A4-584E-99F0-71F07E34C504}">
      <dgm:prSet/>
      <dgm:spPr/>
      <dgm:t>
        <a:bodyPr/>
        <a:lstStyle/>
        <a:p>
          <a:endParaRPr lang="zh-CN" altLang="en-US"/>
        </a:p>
      </dgm:t>
    </dgm:pt>
    <dgm:pt modelId="{311F5073-5A8E-0340-829C-B181FD3CF1A5}">
      <dgm:prSet/>
      <dgm:spPr/>
      <dgm:t>
        <a:bodyPr/>
        <a:lstStyle/>
        <a:p>
          <a:r>
            <a:rPr kumimoji="1" lang="en-US" b="1"/>
            <a:t>Description</a:t>
          </a:r>
          <a:endParaRPr lang="zh-CN"/>
        </a:p>
      </dgm:t>
    </dgm:pt>
    <dgm:pt modelId="{43E65374-F9A7-E248-9672-270D06A0D502}" type="parTrans" cxnId="{FC5F5D74-1364-D048-8279-A705E80CEF91}">
      <dgm:prSet/>
      <dgm:spPr/>
      <dgm:t>
        <a:bodyPr/>
        <a:lstStyle/>
        <a:p>
          <a:endParaRPr lang="zh-CN" altLang="en-US"/>
        </a:p>
      </dgm:t>
    </dgm:pt>
    <dgm:pt modelId="{19E110F1-003B-4D43-BA4E-66236A27FD46}" type="sibTrans" cxnId="{FC5F5D74-1364-D048-8279-A705E80CEF91}">
      <dgm:prSet/>
      <dgm:spPr/>
      <dgm:t>
        <a:bodyPr/>
        <a:lstStyle/>
        <a:p>
          <a:endParaRPr lang="zh-CN" altLang="en-US"/>
        </a:p>
      </dgm:t>
    </dgm:pt>
    <dgm:pt modelId="{F17652A1-68E8-4348-916A-D0D8B66AA1C5}">
      <dgm:prSet/>
      <dgm:spPr/>
      <dgm:t>
        <a:bodyPr/>
        <a:lstStyle/>
        <a:p>
          <a:r>
            <a:rPr kumimoji="1" lang="en-US" b="1"/>
            <a:t>Link</a:t>
          </a:r>
          <a:endParaRPr lang="zh-CN"/>
        </a:p>
      </dgm:t>
    </dgm:pt>
    <dgm:pt modelId="{604691B2-665F-124B-9557-E796A9E6DF9C}" type="parTrans" cxnId="{E0A34DD6-275F-584D-8D60-309DDCD38C54}">
      <dgm:prSet/>
      <dgm:spPr/>
      <dgm:t>
        <a:bodyPr/>
        <a:lstStyle/>
        <a:p>
          <a:endParaRPr lang="zh-CN" altLang="en-US"/>
        </a:p>
      </dgm:t>
    </dgm:pt>
    <dgm:pt modelId="{6B5C2F18-420A-774C-8714-480E6C5BBEF0}" type="sibTrans" cxnId="{E0A34DD6-275F-584D-8D60-309DDCD38C54}">
      <dgm:prSet/>
      <dgm:spPr/>
      <dgm:t>
        <a:bodyPr/>
        <a:lstStyle/>
        <a:p>
          <a:endParaRPr lang="zh-CN" altLang="en-US"/>
        </a:p>
      </dgm:t>
    </dgm:pt>
    <dgm:pt modelId="{EF73995E-8AC6-1F41-919F-2EEDFF62D061}">
      <dgm:prSet/>
      <dgm:spPr/>
      <dgm:t>
        <a:bodyPr/>
        <a:lstStyle/>
        <a:p>
          <a:r>
            <a:rPr kumimoji="1" lang="en-US" b="1"/>
            <a:t>Collection</a:t>
          </a:r>
          <a:endParaRPr lang="zh-CN"/>
        </a:p>
      </dgm:t>
    </dgm:pt>
    <dgm:pt modelId="{6033BB89-1686-3B43-BCFB-1A6A050FDA16}" type="parTrans" cxnId="{589C8A15-DF9C-AD44-B338-D94F91372420}">
      <dgm:prSet/>
      <dgm:spPr/>
      <dgm:t>
        <a:bodyPr/>
        <a:lstStyle/>
        <a:p>
          <a:endParaRPr lang="zh-CN" altLang="en-US"/>
        </a:p>
      </dgm:t>
    </dgm:pt>
    <dgm:pt modelId="{86B07E3C-C087-6140-89FD-5962A5F9EC3A}" type="sibTrans" cxnId="{589C8A15-DF9C-AD44-B338-D94F91372420}">
      <dgm:prSet/>
      <dgm:spPr/>
      <dgm:t>
        <a:bodyPr/>
        <a:lstStyle/>
        <a:p>
          <a:endParaRPr lang="zh-CN" altLang="en-US"/>
        </a:p>
      </dgm:t>
    </dgm:pt>
    <dgm:pt modelId="{55070AE9-5516-3545-839E-1CB19B3F67DE}">
      <dgm:prSet/>
      <dgm:spPr/>
      <dgm:t>
        <a:bodyPr/>
        <a:lstStyle/>
        <a:p>
          <a:r>
            <a:rPr lang="en-US" b="1"/>
            <a:t>Properties</a:t>
          </a:r>
          <a:endParaRPr lang="zh-CN"/>
        </a:p>
      </dgm:t>
    </dgm:pt>
    <dgm:pt modelId="{30F48411-85DE-5840-A079-65103DC50CE5}" type="parTrans" cxnId="{1652C894-8A0E-1942-9C6C-DACFD61BF17E}">
      <dgm:prSet/>
      <dgm:spPr/>
      <dgm:t>
        <a:bodyPr/>
        <a:lstStyle/>
        <a:p>
          <a:endParaRPr lang="zh-CN" altLang="en-US"/>
        </a:p>
      </dgm:t>
    </dgm:pt>
    <dgm:pt modelId="{D9466671-58C3-AB4B-B785-6FA934E5F224}" type="sibTrans" cxnId="{1652C894-8A0E-1942-9C6C-DACFD61BF17E}">
      <dgm:prSet/>
      <dgm:spPr/>
      <dgm:t>
        <a:bodyPr/>
        <a:lstStyle/>
        <a:p>
          <a:endParaRPr lang="zh-CN" altLang="en-US"/>
        </a:p>
      </dgm:t>
    </dgm:pt>
    <dgm:pt modelId="{5F7F3707-BE64-E241-B130-5786521D3413}">
      <dgm:prSet/>
      <dgm:spPr/>
      <dgm:t>
        <a:bodyPr/>
        <a:lstStyle/>
        <a:p>
          <a:r>
            <a:rPr lang="en-US" b="1" dirty="0"/>
            <a:t>Supply</a:t>
          </a:r>
          <a:endParaRPr lang="zh-CN" dirty="0"/>
        </a:p>
      </dgm:t>
    </dgm:pt>
    <dgm:pt modelId="{1269118C-B72E-0E42-8B09-2FDEDE84642B}" type="parTrans" cxnId="{E165C1EE-C118-5343-ACEA-B6DBDED54967}">
      <dgm:prSet/>
      <dgm:spPr/>
      <dgm:t>
        <a:bodyPr/>
        <a:lstStyle/>
        <a:p>
          <a:endParaRPr lang="zh-CN" altLang="en-US"/>
        </a:p>
      </dgm:t>
    </dgm:pt>
    <dgm:pt modelId="{1BCB3A85-0BF6-8A4D-81EA-EF05F28B72BC}" type="sibTrans" cxnId="{E165C1EE-C118-5343-ACEA-B6DBDED54967}">
      <dgm:prSet/>
      <dgm:spPr/>
      <dgm:t>
        <a:bodyPr/>
        <a:lstStyle/>
        <a:p>
          <a:endParaRPr lang="zh-CN" altLang="en-US"/>
        </a:p>
      </dgm:t>
    </dgm:pt>
    <dgm:pt modelId="{7A806A9E-B6E9-FC44-91AA-58DF672AB63D}">
      <dgm:prSet/>
      <dgm:spPr/>
      <dgm:t>
        <a:bodyPr/>
        <a:lstStyle/>
        <a:p>
          <a:r>
            <a:rPr lang="en-US" b="1" dirty="0"/>
            <a:t>Blockchain</a:t>
          </a:r>
          <a:r>
            <a:rPr lang="zh-CN" altLang="en-US" b="1" dirty="0"/>
            <a:t> </a:t>
          </a:r>
          <a:r>
            <a:rPr lang="en-US" altLang="zh-CN" b="1" dirty="0"/>
            <a:t>/</a:t>
          </a:r>
          <a:r>
            <a:rPr lang="zh-CN" altLang="en-US" b="1" dirty="0"/>
            <a:t> </a:t>
          </a:r>
          <a:r>
            <a:rPr lang="en-US" altLang="zh-CN" b="1" dirty="0"/>
            <a:t>NFT</a:t>
          </a:r>
          <a:r>
            <a:rPr lang="zh-CN" altLang="en-US" b="1" dirty="0"/>
            <a:t> </a:t>
          </a:r>
          <a:r>
            <a:rPr lang="en-US" altLang="zh-CN" b="1" dirty="0"/>
            <a:t>Format</a:t>
          </a:r>
        </a:p>
      </dgm:t>
    </dgm:pt>
    <dgm:pt modelId="{B9F2BC7B-5C2B-5D48-A6B9-3B1D7434888D}" type="parTrans" cxnId="{2EB6B298-10ED-C746-BC7C-85C100F1A161}">
      <dgm:prSet/>
      <dgm:spPr/>
      <dgm:t>
        <a:bodyPr/>
        <a:lstStyle/>
        <a:p>
          <a:endParaRPr lang="zh-CN" altLang="en-US"/>
        </a:p>
      </dgm:t>
    </dgm:pt>
    <dgm:pt modelId="{6FD118F0-1720-F345-B5D0-D99AF672F283}" type="sibTrans" cxnId="{2EB6B298-10ED-C746-BC7C-85C100F1A161}">
      <dgm:prSet/>
      <dgm:spPr/>
      <dgm:t>
        <a:bodyPr/>
        <a:lstStyle/>
        <a:p>
          <a:endParaRPr lang="zh-CN" altLang="en-US"/>
        </a:p>
      </dgm:t>
    </dgm:pt>
    <dgm:pt modelId="{11A666B2-B0B5-C94E-8C49-F74AA6945B41}">
      <dgm:prSet/>
      <dgm:spPr/>
      <dgm:t>
        <a:bodyPr/>
        <a:lstStyle/>
        <a:p>
          <a:r>
            <a:rPr lang="en-US" b="1" dirty="0"/>
            <a:t>Freeze</a:t>
          </a:r>
          <a:endParaRPr lang="zh-CN" dirty="0"/>
        </a:p>
      </dgm:t>
    </dgm:pt>
    <dgm:pt modelId="{E7F14908-B10C-3B43-8705-FAE169E2A822}" type="parTrans" cxnId="{3F98A456-E467-054E-8CEA-B5AF79171E80}">
      <dgm:prSet/>
      <dgm:spPr/>
      <dgm:t>
        <a:bodyPr/>
        <a:lstStyle/>
        <a:p>
          <a:endParaRPr lang="zh-CN" altLang="en-US"/>
        </a:p>
      </dgm:t>
    </dgm:pt>
    <dgm:pt modelId="{E3781887-D40E-C14E-BCD4-04BC9012174A}" type="sibTrans" cxnId="{3F98A456-E467-054E-8CEA-B5AF79171E80}">
      <dgm:prSet/>
      <dgm:spPr/>
      <dgm:t>
        <a:bodyPr/>
        <a:lstStyle/>
        <a:p>
          <a:endParaRPr lang="zh-CN" altLang="en-US"/>
        </a:p>
      </dgm:t>
    </dgm:pt>
    <dgm:pt modelId="{89291759-5F49-3840-83A3-909700135077}">
      <dgm:prSet/>
      <dgm:spPr/>
      <dgm:t>
        <a:bodyPr/>
        <a:lstStyle/>
        <a:p>
          <a:r>
            <a:rPr lang="en-US" altLang="zh-CN" dirty="0"/>
            <a:t>Omni-chain</a:t>
          </a:r>
          <a:endParaRPr lang="zh-CN" dirty="0"/>
        </a:p>
      </dgm:t>
    </dgm:pt>
    <dgm:pt modelId="{67A953A0-51DD-1347-97A9-DD3BC69A042F}" type="parTrans" cxnId="{E53E8C28-65C1-A54B-B9F4-784FC9B0866F}">
      <dgm:prSet/>
      <dgm:spPr/>
      <dgm:t>
        <a:bodyPr/>
        <a:lstStyle/>
        <a:p>
          <a:endParaRPr lang="zh-CN" altLang="en-US"/>
        </a:p>
      </dgm:t>
    </dgm:pt>
    <dgm:pt modelId="{57F43E54-029F-AB44-874B-6FD79DFFFFF8}" type="sibTrans" cxnId="{E53E8C28-65C1-A54B-B9F4-784FC9B0866F}">
      <dgm:prSet/>
      <dgm:spPr/>
      <dgm:t>
        <a:bodyPr/>
        <a:lstStyle/>
        <a:p>
          <a:endParaRPr lang="zh-CN" altLang="en-US"/>
        </a:p>
      </dgm:t>
    </dgm:pt>
    <dgm:pt modelId="{E88D974A-9B2B-AC46-94B2-8F59641F1041}">
      <dgm:prSet/>
      <dgm:spPr/>
      <dgm:t>
        <a:bodyPr/>
        <a:lstStyle/>
        <a:p>
          <a:r>
            <a:rPr lang="en-US" altLang="zh-CN" dirty="0"/>
            <a:t>CYFS://</a:t>
          </a:r>
          <a:endParaRPr lang="zh-CN" dirty="0"/>
        </a:p>
      </dgm:t>
    </dgm:pt>
    <dgm:pt modelId="{49B7B87E-DA1C-D841-9965-41A306A21C16}" type="parTrans" cxnId="{F2507F89-D5D4-C749-ABDE-48680DA924A9}">
      <dgm:prSet/>
      <dgm:spPr/>
      <dgm:t>
        <a:bodyPr/>
        <a:lstStyle/>
        <a:p>
          <a:endParaRPr lang="zh-CN" altLang="en-US"/>
        </a:p>
      </dgm:t>
    </dgm:pt>
    <dgm:pt modelId="{141623E3-1CB9-5941-85F9-F402DB3FB2EC}" type="sibTrans" cxnId="{F2507F89-D5D4-C749-ABDE-48680DA924A9}">
      <dgm:prSet/>
      <dgm:spPr/>
      <dgm:t>
        <a:bodyPr/>
        <a:lstStyle/>
        <a:p>
          <a:endParaRPr lang="zh-CN" altLang="en-US"/>
        </a:p>
      </dgm:t>
    </dgm:pt>
    <dgm:pt modelId="{4B9030CA-B05D-B345-8EFE-BF4F5ACF0666}">
      <dgm:prSet/>
      <dgm:spPr/>
      <dgm:t>
        <a:bodyPr/>
        <a:lstStyle/>
        <a:p>
          <a:r>
            <a:rPr lang="en-US" altLang="zh-CN" dirty="0"/>
            <a:t>ERC-721</a:t>
          </a:r>
          <a:endParaRPr lang="zh-CN" dirty="0"/>
        </a:p>
      </dgm:t>
    </dgm:pt>
    <dgm:pt modelId="{81FBB665-E3AA-254D-A759-6EFE6236F812}" type="parTrans" cxnId="{1D3114DA-B81D-3C44-8A48-4210ABC33006}">
      <dgm:prSet/>
      <dgm:spPr/>
      <dgm:t>
        <a:bodyPr/>
        <a:lstStyle/>
        <a:p>
          <a:endParaRPr lang="zh-CN" altLang="en-US"/>
        </a:p>
      </dgm:t>
    </dgm:pt>
    <dgm:pt modelId="{14B35AAF-2D32-434D-A985-E06C21CDE485}" type="sibTrans" cxnId="{1D3114DA-B81D-3C44-8A48-4210ABC33006}">
      <dgm:prSet/>
      <dgm:spPr/>
      <dgm:t>
        <a:bodyPr/>
        <a:lstStyle/>
        <a:p>
          <a:endParaRPr lang="zh-CN" altLang="en-US"/>
        </a:p>
      </dgm:t>
    </dgm:pt>
    <dgm:pt modelId="{3F60A3E2-83AE-674A-B9AC-2F12D08D38CA}">
      <dgm:prSet/>
      <dgm:spPr/>
      <dgm:t>
        <a:bodyPr/>
        <a:lstStyle/>
        <a:p>
          <a:r>
            <a:rPr lang="en-US" altLang="zh-CN" dirty="0"/>
            <a:t>ERC-1155</a:t>
          </a:r>
          <a:endParaRPr lang="zh-CN" dirty="0"/>
        </a:p>
      </dgm:t>
    </dgm:pt>
    <dgm:pt modelId="{609816E9-9822-5C46-A63A-DC2E05CCC0B3}" type="parTrans" cxnId="{9C71F108-BC1F-EA4F-9B0C-CBC6D7EBB3F0}">
      <dgm:prSet/>
      <dgm:spPr/>
      <dgm:t>
        <a:bodyPr/>
        <a:lstStyle/>
        <a:p>
          <a:endParaRPr lang="zh-CN" altLang="en-US"/>
        </a:p>
      </dgm:t>
    </dgm:pt>
    <dgm:pt modelId="{5544349C-8804-C545-A88F-5575E0A46DB4}" type="sibTrans" cxnId="{9C71F108-BC1F-EA4F-9B0C-CBC6D7EBB3F0}">
      <dgm:prSet/>
      <dgm:spPr/>
      <dgm:t>
        <a:bodyPr/>
        <a:lstStyle/>
        <a:p>
          <a:endParaRPr lang="zh-CN" altLang="en-US"/>
        </a:p>
      </dgm:t>
    </dgm:pt>
    <dgm:pt modelId="{F3B2379A-C08C-EF49-9C19-1853090F85DD}">
      <dgm:prSet/>
      <dgm:spPr/>
      <dgm:t>
        <a:bodyPr/>
        <a:lstStyle/>
        <a:p>
          <a:r>
            <a:rPr lang="en-US" altLang="zh-CN" dirty="0"/>
            <a:t>Atomic</a:t>
          </a:r>
          <a:endParaRPr lang="zh-CN" dirty="0"/>
        </a:p>
      </dgm:t>
    </dgm:pt>
    <dgm:pt modelId="{49268A37-D1D6-ED42-8B7B-24FD84DF826A}" type="parTrans" cxnId="{E74B4577-1EDD-FC4A-9625-3EE282A3D3B9}">
      <dgm:prSet/>
      <dgm:spPr/>
      <dgm:t>
        <a:bodyPr/>
        <a:lstStyle/>
        <a:p>
          <a:endParaRPr lang="zh-CN" altLang="en-US"/>
        </a:p>
      </dgm:t>
    </dgm:pt>
    <dgm:pt modelId="{1869C7C8-EADD-444D-92CF-0B4504D8DCA7}" type="sibTrans" cxnId="{E74B4577-1EDD-FC4A-9625-3EE282A3D3B9}">
      <dgm:prSet/>
      <dgm:spPr/>
      <dgm:t>
        <a:bodyPr/>
        <a:lstStyle/>
        <a:p>
          <a:endParaRPr lang="zh-CN" altLang="en-US"/>
        </a:p>
      </dgm:t>
    </dgm:pt>
    <dgm:pt modelId="{80073140-9566-3849-A614-1A8776CBD9EF}" type="pres">
      <dgm:prSet presAssocID="{07F4AF4C-22CC-3F40-A2B2-BA908A83910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488ACE3-E1D9-7049-97AF-146B03307364}" type="pres">
      <dgm:prSet presAssocID="{39E36226-5110-004B-B44D-DDEFCE47869A}" presName="vertOne" presStyleCnt="0"/>
      <dgm:spPr/>
    </dgm:pt>
    <dgm:pt modelId="{F9CDC83F-928A-794C-A49C-B3B7540F44FF}" type="pres">
      <dgm:prSet presAssocID="{39E36226-5110-004B-B44D-DDEFCE47869A}" presName="txOne" presStyleLbl="node0" presStyleIdx="0" presStyleCnt="1">
        <dgm:presLayoutVars>
          <dgm:chPref val="3"/>
        </dgm:presLayoutVars>
      </dgm:prSet>
      <dgm:spPr/>
    </dgm:pt>
    <dgm:pt modelId="{12A16279-BBB9-944C-95CE-985629173AE1}" type="pres">
      <dgm:prSet presAssocID="{39E36226-5110-004B-B44D-DDEFCE47869A}" presName="parTransOne" presStyleCnt="0"/>
      <dgm:spPr/>
    </dgm:pt>
    <dgm:pt modelId="{ED64D235-7DD0-B544-BE7A-13474B5998BC}" type="pres">
      <dgm:prSet presAssocID="{39E36226-5110-004B-B44D-DDEFCE47869A}" presName="horzOne" presStyleCnt="0"/>
      <dgm:spPr/>
    </dgm:pt>
    <dgm:pt modelId="{77CC4A9C-B5F1-3B41-A8DB-41D4E178E6EE}" type="pres">
      <dgm:prSet presAssocID="{86C7FEE1-B8B5-024A-B3C9-75F0937324B4}" presName="vertTwo" presStyleCnt="0"/>
      <dgm:spPr/>
    </dgm:pt>
    <dgm:pt modelId="{B619E820-2091-AB4C-B063-918843EE6032}" type="pres">
      <dgm:prSet presAssocID="{86C7FEE1-B8B5-024A-B3C9-75F0937324B4}" presName="txTwo" presStyleLbl="node2" presStyleIdx="0" presStyleCnt="4">
        <dgm:presLayoutVars>
          <dgm:chPref val="3"/>
        </dgm:presLayoutVars>
      </dgm:prSet>
      <dgm:spPr/>
    </dgm:pt>
    <dgm:pt modelId="{EAFF9426-BD95-0346-9CEB-046022C873CA}" type="pres">
      <dgm:prSet presAssocID="{86C7FEE1-B8B5-024A-B3C9-75F0937324B4}" presName="parTransTwo" presStyleCnt="0"/>
      <dgm:spPr/>
    </dgm:pt>
    <dgm:pt modelId="{1376C2B6-CF67-3B4E-92FE-D95D4498B7D9}" type="pres">
      <dgm:prSet presAssocID="{86C7FEE1-B8B5-024A-B3C9-75F0937324B4}" presName="horzTwo" presStyleCnt="0"/>
      <dgm:spPr/>
    </dgm:pt>
    <dgm:pt modelId="{0FBD93CB-A26D-9E48-84B5-A5AA03B454C4}" type="pres">
      <dgm:prSet presAssocID="{9E3CB694-B602-124C-A608-46EEB930DE31}" presName="vertThree" presStyleCnt="0"/>
      <dgm:spPr/>
    </dgm:pt>
    <dgm:pt modelId="{283668DE-2FA8-F844-8F04-6835C31F463A}" type="pres">
      <dgm:prSet presAssocID="{9E3CB694-B602-124C-A608-46EEB930DE31}" presName="txThree" presStyleLbl="node3" presStyleIdx="0" presStyleCnt="16">
        <dgm:presLayoutVars>
          <dgm:chPref val="3"/>
        </dgm:presLayoutVars>
      </dgm:prSet>
      <dgm:spPr/>
    </dgm:pt>
    <dgm:pt modelId="{F6D14F08-38FB-2242-A51A-6371633CA78F}" type="pres">
      <dgm:prSet presAssocID="{9E3CB694-B602-124C-A608-46EEB930DE31}" presName="horzThree" presStyleCnt="0"/>
      <dgm:spPr/>
    </dgm:pt>
    <dgm:pt modelId="{E14A8ACE-F931-D140-9DA5-0E952558F3A1}" type="pres">
      <dgm:prSet presAssocID="{8B573633-82B3-4041-B27B-33ED94E3B6CD}" presName="sibSpaceThree" presStyleCnt="0"/>
      <dgm:spPr/>
    </dgm:pt>
    <dgm:pt modelId="{D317FD70-23D2-A14B-9354-8C89566FF381}" type="pres">
      <dgm:prSet presAssocID="{C8B8D694-F817-F84D-A987-CB21E1EDF022}" presName="vertThree" presStyleCnt="0"/>
      <dgm:spPr/>
    </dgm:pt>
    <dgm:pt modelId="{4881B500-0A8E-DE42-8EC9-1D4C67704F3D}" type="pres">
      <dgm:prSet presAssocID="{C8B8D694-F817-F84D-A987-CB21E1EDF022}" presName="txThree" presStyleLbl="node3" presStyleIdx="1" presStyleCnt="16">
        <dgm:presLayoutVars>
          <dgm:chPref val="3"/>
        </dgm:presLayoutVars>
      </dgm:prSet>
      <dgm:spPr/>
    </dgm:pt>
    <dgm:pt modelId="{F8BEEB77-47EB-2B48-9495-2F68899FF0A9}" type="pres">
      <dgm:prSet presAssocID="{C8B8D694-F817-F84D-A987-CB21E1EDF022}" presName="horzThree" presStyleCnt="0"/>
      <dgm:spPr/>
    </dgm:pt>
    <dgm:pt modelId="{E06D8C42-76CC-B04E-9E29-8BD071291A7E}" type="pres">
      <dgm:prSet presAssocID="{C57F84E9-1222-4F4C-8AEE-E7DD8310E113}" presName="sibSpaceThree" presStyleCnt="0"/>
      <dgm:spPr/>
    </dgm:pt>
    <dgm:pt modelId="{5DB75D49-3A4C-9244-8895-90CB85488153}" type="pres">
      <dgm:prSet presAssocID="{5EFA8601-99DF-6D4E-9234-C5C693443B78}" presName="vertThree" presStyleCnt="0"/>
      <dgm:spPr/>
    </dgm:pt>
    <dgm:pt modelId="{9D0CB27F-C49B-754E-B5A3-5A835FF54696}" type="pres">
      <dgm:prSet presAssocID="{5EFA8601-99DF-6D4E-9234-C5C693443B78}" presName="txThree" presStyleLbl="node3" presStyleIdx="2" presStyleCnt="16">
        <dgm:presLayoutVars>
          <dgm:chPref val="3"/>
        </dgm:presLayoutVars>
      </dgm:prSet>
      <dgm:spPr/>
    </dgm:pt>
    <dgm:pt modelId="{7B670FD8-915B-5241-B48E-C023E2BABA09}" type="pres">
      <dgm:prSet presAssocID="{5EFA8601-99DF-6D4E-9234-C5C693443B78}" presName="horzThree" presStyleCnt="0"/>
      <dgm:spPr/>
    </dgm:pt>
    <dgm:pt modelId="{ED2852C5-C315-A64D-BEAE-B02440960D32}" type="pres">
      <dgm:prSet presAssocID="{B6C8E2D5-364B-5944-9140-359DD4D0DC5A}" presName="sibSpaceThree" presStyleCnt="0"/>
      <dgm:spPr/>
    </dgm:pt>
    <dgm:pt modelId="{BE1E8FA6-AD18-DB4D-A578-890CF7679F2C}" type="pres">
      <dgm:prSet presAssocID="{15F06535-6455-304E-9B06-36964D03D9AB}" presName="vertThree" presStyleCnt="0"/>
      <dgm:spPr/>
    </dgm:pt>
    <dgm:pt modelId="{5FE74C36-52E9-A64C-B191-3C799691FF1D}" type="pres">
      <dgm:prSet presAssocID="{15F06535-6455-304E-9B06-36964D03D9AB}" presName="txThree" presStyleLbl="node3" presStyleIdx="3" presStyleCnt="16">
        <dgm:presLayoutVars>
          <dgm:chPref val="3"/>
        </dgm:presLayoutVars>
      </dgm:prSet>
      <dgm:spPr/>
    </dgm:pt>
    <dgm:pt modelId="{64CD6904-7CFE-0446-AB43-8B1AAF89A18D}" type="pres">
      <dgm:prSet presAssocID="{15F06535-6455-304E-9B06-36964D03D9AB}" presName="horzThree" presStyleCnt="0"/>
      <dgm:spPr/>
    </dgm:pt>
    <dgm:pt modelId="{991F344C-8945-E449-B388-8C7FDF492F10}" type="pres">
      <dgm:prSet presAssocID="{A400C350-C494-CA4D-BBB7-F0141E5CE4A7}" presName="sibSpaceThree" presStyleCnt="0"/>
      <dgm:spPr/>
    </dgm:pt>
    <dgm:pt modelId="{9738A540-A3D5-D84B-8B81-EF022DC080CA}" type="pres">
      <dgm:prSet presAssocID="{3C11A9D3-8489-3149-AE59-E6C082B6EAB3}" presName="vertThree" presStyleCnt="0"/>
      <dgm:spPr/>
    </dgm:pt>
    <dgm:pt modelId="{D959A007-6695-8141-9A40-37EAFEE522C5}" type="pres">
      <dgm:prSet presAssocID="{3C11A9D3-8489-3149-AE59-E6C082B6EAB3}" presName="txThree" presStyleLbl="node3" presStyleIdx="4" presStyleCnt="16">
        <dgm:presLayoutVars>
          <dgm:chPref val="3"/>
        </dgm:presLayoutVars>
      </dgm:prSet>
      <dgm:spPr/>
    </dgm:pt>
    <dgm:pt modelId="{9D112AB7-DEED-AE48-B828-41D16C702449}" type="pres">
      <dgm:prSet presAssocID="{3C11A9D3-8489-3149-AE59-E6C082B6EAB3}" presName="horzThree" presStyleCnt="0"/>
      <dgm:spPr/>
    </dgm:pt>
    <dgm:pt modelId="{5B7D8FCD-2CF8-3F49-AB23-DE91550AFE0A}" type="pres">
      <dgm:prSet presAssocID="{C594FE64-D139-C84E-9BEA-F914DA6F4649}" presName="sibSpaceTwo" presStyleCnt="0"/>
      <dgm:spPr/>
    </dgm:pt>
    <dgm:pt modelId="{FE20AA76-EECA-DC47-9419-DEA680D83A00}" type="pres">
      <dgm:prSet presAssocID="{4196EB6F-6176-544D-8369-E386E3A7CFBE}" presName="vertTwo" presStyleCnt="0"/>
      <dgm:spPr/>
    </dgm:pt>
    <dgm:pt modelId="{BC33C752-F4E7-1246-956B-EDE149B448B7}" type="pres">
      <dgm:prSet presAssocID="{4196EB6F-6176-544D-8369-E386E3A7CFBE}" presName="txTwo" presStyleLbl="node2" presStyleIdx="1" presStyleCnt="4">
        <dgm:presLayoutVars>
          <dgm:chPref val="3"/>
        </dgm:presLayoutVars>
      </dgm:prSet>
      <dgm:spPr/>
    </dgm:pt>
    <dgm:pt modelId="{56087961-7241-714E-85DA-9244A5B6B410}" type="pres">
      <dgm:prSet presAssocID="{4196EB6F-6176-544D-8369-E386E3A7CFBE}" presName="parTransTwo" presStyleCnt="0"/>
      <dgm:spPr/>
    </dgm:pt>
    <dgm:pt modelId="{955779B9-D8D1-E448-8BF3-6D6742F0BA20}" type="pres">
      <dgm:prSet presAssocID="{4196EB6F-6176-544D-8369-E386E3A7CFBE}" presName="horzTwo" presStyleCnt="0"/>
      <dgm:spPr/>
    </dgm:pt>
    <dgm:pt modelId="{4AF9EBBE-FF11-224E-9EBB-D92B36083D93}" type="pres">
      <dgm:prSet presAssocID="{8CBAA558-04BC-BC4F-A1CF-96223F0089FE}" presName="vertThree" presStyleCnt="0"/>
      <dgm:spPr/>
    </dgm:pt>
    <dgm:pt modelId="{6B7631B7-8EAF-DB40-B96C-98B4ED918102}" type="pres">
      <dgm:prSet presAssocID="{8CBAA558-04BC-BC4F-A1CF-96223F0089FE}" presName="txThree" presStyleLbl="node3" presStyleIdx="5" presStyleCnt="16">
        <dgm:presLayoutVars>
          <dgm:chPref val="3"/>
        </dgm:presLayoutVars>
      </dgm:prSet>
      <dgm:spPr/>
    </dgm:pt>
    <dgm:pt modelId="{CBE15708-BD24-BE4A-941E-2AF8B6B73157}" type="pres">
      <dgm:prSet presAssocID="{8CBAA558-04BC-BC4F-A1CF-96223F0089FE}" presName="horzThree" presStyleCnt="0"/>
      <dgm:spPr/>
    </dgm:pt>
    <dgm:pt modelId="{D850ED47-4F29-6C4E-A4AF-9A062E6440ED}" type="pres">
      <dgm:prSet presAssocID="{486489D2-E41D-5F48-9339-BCC7403EA648}" presName="sibSpaceThree" presStyleCnt="0"/>
      <dgm:spPr/>
    </dgm:pt>
    <dgm:pt modelId="{74BE6A38-5BBE-974B-8540-C0007F3DBBBF}" type="pres">
      <dgm:prSet presAssocID="{311F5073-5A8E-0340-829C-B181FD3CF1A5}" presName="vertThree" presStyleCnt="0"/>
      <dgm:spPr/>
    </dgm:pt>
    <dgm:pt modelId="{6187F9A7-2AA9-334A-97A5-DE662B720F3C}" type="pres">
      <dgm:prSet presAssocID="{311F5073-5A8E-0340-829C-B181FD3CF1A5}" presName="txThree" presStyleLbl="node3" presStyleIdx="6" presStyleCnt="16">
        <dgm:presLayoutVars>
          <dgm:chPref val="3"/>
        </dgm:presLayoutVars>
      </dgm:prSet>
      <dgm:spPr/>
    </dgm:pt>
    <dgm:pt modelId="{33C8C705-7EA1-EC4A-9A73-4978AA34A51B}" type="pres">
      <dgm:prSet presAssocID="{311F5073-5A8E-0340-829C-B181FD3CF1A5}" presName="horzThree" presStyleCnt="0"/>
      <dgm:spPr/>
    </dgm:pt>
    <dgm:pt modelId="{5345A8B3-AA93-904D-9ED9-A4E4E4188991}" type="pres">
      <dgm:prSet presAssocID="{19E110F1-003B-4D43-BA4E-66236A27FD46}" presName="sibSpaceThree" presStyleCnt="0"/>
      <dgm:spPr/>
    </dgm:pt>
    <dgm:pt modelId="{6554D4A2-7078-AE4C-BEEE-69E7B1AAE1BF}" type="pres">
      <dgm:prSet presAssocID="{F17652A1-68E8-4348-916A-D0D8B66AA1C5}" presName="vertThree" presStyleCnt="0"/>
      <dgm:spPr/>
    </dgm:pt>
    <dgm:pt modelId="{145E0E13-927B-1049-ADB4-D3DC3CCF3968}" type="pres">
      <dgm:prSet presAssocID="{F17652A1-68E8-4348-916A-D0D8B66AA1C5}" presName="txThree" presStyleLbl="node3" presStyleIdx="7" presStyleCnt="16">
        <dgm:presLayoutVars>
          <dgm:chPref val="3"/>
        </dgm:presLayoutVars>
      </dgm:prSet>
      <dgm:spPr/>
    </dgm:pt>
    <dgm:pt modelId="{44AB2974-7485-6F4A-8BAC-363FFC59F9AD}" type="pres">
      <dgm:prSet presAssocID="{F17652A1-68E8-4348-916A-D0D8B66AA1C5}" presName="horzThree" presStyleCnt="0"/>
      <dgm:spPr/>
    </dgm:pt>
    <dgm:pt modelId="{2FE9757E-A1CC-544D-B7AF-2A5E5B2C3284}" type="pres">
      <dgm:prSet presAssocID="{6B5C2F18-420A-774C-8714-480E6C5BBEF0}" presName="sibSpaceThree" presStyleCnt="0"/>
      <dgm:spPr/>
    </dgm:pt>
    <dgm:pt modelId="{29DD26FC-76F1-D94E-BE76-9FFDEFA19617}" type="pres">
      <dgm:prSet presAssocID="{EF73995E-8AC6-1F41-919F-2EEDFF62D061}" presName="vertThree" presStyleCnt="0"/>
      <dgm:spPr/>
    </dgm:pt>
    <dgm:pt modelId="{BFC66BB9-EB1C-7445-BF08-8E8564050091}" type="pres">
      <dgm:prSet presAssocID="{EF73995E-8AC6-1F41-919F-2EEDFF62D061}" presName="txThree" presStyleLbl="node3" presStyleIdx="8" presStyleCnt="16">
        <dgm:presLayoutVars>
          <dgm:chPref val="3"/>
        </dgm:presLayoutVars>
      </dgm:prSet>
      <dgm:spPr/>
    </dgm:pt>
    <dgm:pt modelId="{7A217245-D0B8-6348-9764-5C12034EC333}" type="pres">
      <dgm:prSet presAssocID="{EF73995E-8AC6-1F41-919F-2EEDFF62D061}" presName="horzThree" presStyleCnt="0"/>
      <dgm:spPr/>
    </dgm:pt>
    <dgm:pt modelId="{98B3978E-A2D9-EA42-BB6C-994A706F0258}" type="pres">
      <dgm:prSet presAssocID="{86B07E3C-C087-6140-89FD-5962A5F9EC3A}" presName="sibSpaceThree" presStyleCnt="0"/>
      <dgm:spPr/>
    </dgm:pt>
    <dgm:pt modelId="{DC96858D-C2A2-224F-A402-9B61BCFB4E2D}" type="pres">
      <dgm:prSet presAssocID="{55070AE9-5516-3545-839E-1CB19B3F67DE}" presName="vertThree" presStyleCnt="0"/>
      <dgm:spPr/>
    </dgm:pt>
    <dgm:pt modelId="{B7EF42EE-6438-9842-8B6E-6E94A112413C}" type="pres">
      <dgm:prSet presAssocID="{55070AE9-5516-3545-839E-1CB19B3F67DE}" presName="txThree" presStyleLbl="node3" presStyleIdx="9" presStyleCnt="16">
        <dgm:presLayoutVars>
          <dgm:chPref val="3"/>
        </dgm:presLayoutVars>
      </dgm:prSet>
      <dgm:spPr/>
    </dgm:pt>
    <dgm:pt modelId="{23379D2A-F48C-9246-B154-D325EDE8C116}" type="pres">
      <dgm:prSet presAssocID="{55070AE9-5516-3545-839E-1CB19B3F67DE}" presName="horzThree" presStyleCnt="0"/>
      <dgm:spPr/>
    </dgm:pt>
    <dgm:pt modelId="{5C2D8699-B0D0-6E48-B0B6-7F30639C6969}" type="pres">
      <dgm:prSet presAssocID="{D9466671-58C3-AB4B-B785-6FA934E5F224}" presName="sibSpaceThree" presStyleCnt="0"/>
      <dgm:spPr/>
    </dgm:pt>
    <dgm:pt modelId="{0B22F9CE-AAAF-7340-AFF3-668BBB1CA6F3}" type="pres">
      <dgm:prSet presAssocID="{5F7F3707-BE64-E241-B130-5786521D3413}" presName="vertThree" presStyleCnt="0"/>
      <dgm:spPr/>
    </dgm:pt>
    <dgm:pt modelId="{1CF26A5D-6ECC-0B41-B85C-A6CAAAF41764}" type="pres">
      <dgm:prSet presAssocID="{5F7F3707-BE64-E241-B130-5786521D3413}" presName="txThree" presStyleLbl="node3" presStyleIdx="10" presStyleCnt="16">
        <dgm:presLayoutVars>
          <dgm:chPref val="3"/>
        </dgm:presLayoutVars>
      </dgm:prSet>
      <dgm:spPr/>
    </dgm:pt>
    <dgm:pt modelId="{141A933D-BD00-624B-AA4E-891148875640}" type="pres">
      <dgm:prSet presAssocID="{5F7F3707-BE64-E241-B130-5786521D3413}" presName="horzThree" presStyleCnt="0"/>
      <dgm:spPr/>
    </dgm:pt>
    <dgm:pt modelId="{52E91796-D563-8447-8FF3-4606DC2C714E}" type="pres">
      <dgm:prSet presAssocID="{DAEA91E0-AF94-A641-8F30-9389B29F04EB}" presName="sibSpaceTwo" presStyleCnt="0"/>
      <dgm:spPr/>
    </dgm:pt>
    <dgm:pt modelId="{65AD8459-9A99-5649-B005-CBC0CEEE239E}" type="pres">
      <dgm:prSet presAssocID="{7A806A9E-B6E9-FC44-91AA-58DF672AB63D}" presName="vertTwo" presStyleCnt="0"/>
      <dgm:spPr/>
    </dgm:pt>
    <dgm:pt modelId="{17751D85-AAAE-9D4E-A7FA-5225B0C81BA0}" type="pres">
      <dgm:prSet presAssocID="{7A806A9E-B6E9-FC44-91AA-58DF672AB63D}" presName="txTwo" presStyleLbl="node2" presStyleIdx="2" presStyleCnt="4">
        <dgm:presLayoutVars>
          <dgm:chPref val="3"/>
        </dgm:presLayoutVars>
      </dgm:prSet>
      <dgm:spPr/>
    </dgm:pt>
    <dgm:pt modelId="{208F5011-0469-0F4E-AFD3-BA408BCABDF9}" type="pres">
      <dgm:prSet presAssocID="{7A806A9E-B6E9-FC44-91AA-58DF672AB63D}" presName="parTransTwo" presStyleCnt="0"/>
      <dgm:spPr/>
    </dgm:pt>
    <dgm:pt modelId="{0B073562-F3FD-F241-B4E9-901CA138D128}" type="pres">
      <dgm:prSet presAssocID="{7A806A9E-B6E9-FC44-91AA-58DF672AB63D}" presName="horzTwo" presStyleCnt="0"/>
      <dgm:spPr/>
    </dgm:pt>
    <dgm:pt modelId="{17333930-9C48-BD4C-BEF6-D76B0BA48C31}" type="pres">
      <dgm:prSet presAssocID="{4B9030CA-B05D-B345-8EFE-BF4F5ACF0666}" presName="vertThree" presStyleCnt="0"/>
      <dgm:spPr/>
    </dgm:pt>
    <dgm:pt modelId="{DD172619-0AC0-A24B-930D-0E7B3B04BB26}" type="pres">
      <dgm:prSet presAssocID="{4B9030CA-B05D-B345-8EFE-BF4F5ACF0666}" presName="txThree" presStyleLbl="node3" presStyleIdx="11" presStyleCnt="16">
        <dgm:presLayoutVars>
          <dgm:chPref val="3"/>
        </dgm:presLayoutVars>
      </dgm:prSet>
      <dgm:spPr/>
    </dgm:pt>
    <dgm:pt modelId="{619F7749-1BB0-CA46-9B66-6ABFE345B3F5}" type="pres">
      <dgm:prSet presAssocID="{4B9030CA-B05D-B345-8EFE-BF4F5ACF0666}" presName="horzThree" presStyleCnt="0"/>
      <dgm:spPr/>
    </dgm:pt>
    <dgm:pt modelId="{E51BFEE9-815A-6C4F-9064-99C47C623D31}" type="pres">
      <dgm:prSet presAssocID="{14B35AAF-2D32-434D-A985-E06C21CDE485}" presName="sibSpaceThree" presStyleCnt="0"/>
      <dgm:spPr/>
    </dgm:pt>
    <dgm:pt modelId="{2234F532-356C-D040-BDD5-00FD437F000F}" type="pres">
      <dgm:prSet presAssocID="{3F60A3E2-83AE-674A-B9AC-2F12D08D38CA}" presName="vertThree" presStyleCnt="0"/>
      <dgm:spPr/>
    </dgm:pt>
    <dgm:pt modelId="{3AF1F6FC-75C1-BA4D-86A9-2B46E4FBBC5F}" type="pres">
      <dgm:prSet presAssocID="{3F60A3E2-83AE-674A-B9AC-2F12D08D38CA}" presName="txThree" presStyleLbl="node3" presStyleIdx="12" presStyleCnt="16">
        <dgm:presLayoutVars>
          <dgm:chPref val="3"/>
        </dgm:presLayoutVars>
      </dgm:prSet>
      <dgm:spPr/>
    </dgm:pt>
    <dgm:pt modelId="{0A17952F-3E33-A844-8D28-E7A3AAB66B53}" type="pres">
      <dgm:prSet presAssocID="{3F60A3E2-83AE-674A-B9AC-2F12D08D38CA}" presName="horzThree" presStyleCnt="0"/>
      <dgm:spPr/>
    </dgm:pt>
    <dgm:pt modelId="{A1F62538-4727-764D-9E46-115307F920EE}" type="pres">
      <dgm:prSet presAssocID="{5544349C-8804-C545-A88F-5575E0A46DB4}" presName="sibSpaceThree" presStyleCnt="0"/>
      <dgm:spPr/>
    </dgm:pt>
    <dgm:pt modelId="{95673CFD-E80A-404D-B78B-AFA19DF066E6}" type="pres">
      <dgm:prSet presAssocID="{F3B2379A-C08C-EF49-9C19-1853090F85DD}" presName="vertThree" presStyleCnt="0"/>
      <dgm:spPr/>
    </dgm:pt>
    <dgm:pt modelId="{4879F17A-6DB1-324B-BB7D-4B9CDF77A0A3}" type="pres">
      <dgm:prSet presAssocID="{F3B2379A-C08C-EF49-9C19-1853090F85DD}" presName="txThree" presStyleLbl="node3" presStyleIdx="13" presStyleCnt="16">
        <dgm:presLayoutVars>
          <dgm:chPref val="3"/>
        </dgm:presLayoutVars>
      </dgm:prSet>
      <dgm:spPr/>
    </dgm:pt>
    <dgm:pt modelId="{6AA1DE66-1D2A-6345-9C5D-8D5992CD759F}" type="pres">
      <dgm:prSet presAssocID="{F3B2379A-C08C-EF49-9C19-1853090F85DD}" presName="horzThree" presStyleCnt="0"/>
      <dgm:spPr/>
    </dgm:pt>
    <dgm:pt modelId="{9FEDAC9D-3A34-6944-B590-BAE0B10A957C}" type="pres">
      <dgm:prSet presAssocID="{1869C7C8-EADD-444D-92CF-0B4504D8DCA7}" presName="sibSpaceThree" presStyleCnt="0"/>
      <dgm:spPr/>
    </dgm:pt>
    <dgm:pt modelId="{FBAA9D52-8B4F-B34E-A5B5-0C8476878A6E}" type="pres">
      <dgm:prSet presAssocID="{89291759-5F49-3840-83A3-909700135077}" presName="vertThree" presStyleCnt="0"/>
      <dgm:spPr/>
    </dgm:pt>
    <dgm:pt modelId="{39D5E7A6-DABE-6B4F-A1FE-32A389A0E04D}" type="pres">
      <dgm:prSet presAssocID="{89291759-5F49-3840-83A3-909700135077}" presName="txThree" presStyleLbl="node3" presStyleIdx="14" presStyleCnt="16">
        <dgm:presLayoutVars>
          <dgm:chPref val="3"/>
        </dgm:presLayoutVars>
      </dgm:prSet>
      <dgm:spPr/>
    </dgm:pt>
    <dgm:pt modelId="{51FDACA9-6CE3-094E-8984-3F7D13F4A5C5}" type="pres">
      <dgm:prSet presAssocID="{89291759-5F49-3840-83A3-909700135077}" presName="horzThree" presStyleCnt="0"/>
      <dgm:spPr/>
    </dgm:pt>
    <dgm:pt modelId="{52900D9A-C1BB-1D48-9E31-651D4802C100}" type="pres">
      <dgm:prSet presAssocID="{6FD118F0-1720-F345-B5D0-D99AF672F283}" presName="sibSpaceTwo" presStyleCnt="0"/>
      <dgm:spPr/>
    </dgm:pt>
    <dgm:pt modelId="{D0B06160-48AF-3143-88BD-C16FB689AC2F}" type="pres">
      <dgm:prSet presAssocID="{11A666B2-B0B5-C94E-8C49-F74AA6945B41}" presName="vertTwo" presStyleCnt="0"/>
      <dgm:spPr/>
    </dgm:pt>
    <dgm:pt modelId="{63EA687C-D6B4-FC4C-83B7-1CF9DF9297D8}" type="pres">
      <dgm:prSet presAssocID="{11A666B2-B0B5-C94E-8C49-F74AA6945B41}" presName="txTwo" presStyleLbl="node2" presStyleIdx="3" presStyleCnt="4">
        <dgm:presLayoutVars>
          <dgm:chPref val="3"/>
        </dgm:presLayoutVars>
      </dgm:prSet>
      <dgm:spPr/>
    </dgm:pt>
    <dgm:pt modelId="{2E51F844-1605-8243-9543-6F976B77AFEA}" type="pres">
      <dgm:prSet presAssocID="{11A666B2-B0B5-C94E-8C49-F74AA6945B41}" presName="parTransTwo" presStyleCnt="0"/>
      <dgm:spPr/>
    </dgm:pt>
    <dgm:pt modelId="{E7DAD8F7-75DF-3F48-9CD6-94E94ADE5DC3}" type="pres">
      <dgm:prSet presAssocID="{11A666B2-B0B5-C94E-8C49-F74AA6945B41}" presName="horzTwo" presStyleCnt="0"/>
      <dgm:spPr/>
    </dgm:pt>
    <dgm:pt modelId="{0D361559-A574-F94C-8EAB-57597038BAB7}" type="pres">
      <dgm:prSet presAssocID="{E88D974A-9B2B-AC46-94B2-8F59641F1041}" presName="vertThree" presStyleCnt="0"/>
      <dgm:spPr/>
    </dgm:pt>
    <dgm:pt modelId="{23402DBB-9F9F-9A4D-A6C2-B630FFFC4049}" type="pres">
      <dgm:prSet presAssocID="{E88D974A-9B2B-AC46-94B2-8F59641F1041}" presName="txThree" presStyleLbl="node3" presStyleIdx="15" presStyleCnt="16">
        <dgm:presLayoutVars>
          <dgm:chPref val="3"/>
        </dgm:presLayoutVars>
      </dgm:prSet>
      <dgm:spPr/>
    </dgm:pt>
    <dgm:pt modelId="{3C275DF1-D743-9141-A527-6C2BD9B0240C}" type="pres">
      <dgm:prSet presAssocID="{E88D974A-9B2B-AC46-94B2-8F59641F1041}" presName="horzThree" presStyleCnt="0"/>
      <dgm:spPr/>
    </dgm:pt>
  </dgm:ptLst>
  <dgm:cxnLst>
    <dgm:cxn modelId="{9C71F108-BC1F-EA4F-9B0C-CBC6D7EBB3F0}" srcId="{7A806A9E-B6E9-FC44-91AA-58DF672AB63D}" destId="{3F60A3E2-83AE-674A-B9AC-2F12D08D38CA}" srcOrd="1" destOrd="0" parTransId="{609816E9-9822-5C46-A63A-DC2E05CCC0B3}" sibTransId="{5544349C-8804-C545-A88F-5575E0A46DB4}"/>
    <dgm:cxn modelId="{589C8A15-DF9C-AD44-B338-D94F91372420}" srcId="{4196EB6F-6176-544D-8369-E386E3A7CFBE}" destId="{EF73995E-8AC6-1F41-919F-2EEDFF62D061}" srcOrd="3" destOrd="0" parTransId="{6033BB89-1686-3B43-BCFB-1A6A050FDA16}" sibTransId="{86B07E3C-C087-6140-89FD-5962A5F9EC3A}"/>
    <dgm:cxn modelId="{9B04CC1C-4E1E-784A-A2F8-EA4E7353B9C5}" srcId="{86C7FEE1-B8B5-024A-B3C9-75F0937324B4}" destId="{5EFA8601-99DF-6D4E-9234-C5C693443B78}" srcOrd="2" destOrd="0" parTransId="{22722995-A992-C44B-816A-BAEFD2938C41}" sibTransId="{B6C8E2D5-364B-5944-9140-359DD4D0DC5A}"/>
    <dgm:cxn modelId="{E53E8C28-65C1-A54B-B9F4-784FC9B0866F}" srcId="{7A806A9E-B6E9-FC44-91AA-58DF672AB63D}" destId="{89291759-5F49-3840-83A3-909700135077}" srcOrd="3" destOrd="0" parTransId="{67A953A0-51DD-1347-97A9-DD3BC69A042F}" sibTransId="{57F43E54-029F-AB44-874B-6FD79DFFFFF8}"/>
    <dgm:cxn modelId="{9CFFE535-108A-0644-9AE2-FDFD20FA37ED}" type="presOf" srcId="{3F60A3E2-83AE-674A-B9AC-2F12D08D38CA}" destId="{3AF1F6FC-75C1-BA4D-86A9-2B46E4FBBC5F}" srcOrd="0" destOrd="0" presId="urn:microsoft.com/office/officeart/2005/8/layout/hierarchy4"/>
    <dgm:cxn modelId="{CEDC583B-5423-8745-B821-8D1EC3D39632}" type="presOf" srcId="{4B9030CA-B05D-B345-8EFE-BF4F5ACF0666}" destId="{DD172619-0AC0-A24B-930D-0E7B3B04BB26}" srcOrd="0" destOrd="0" presId="urn:microsoft.com/office/officeart/2005/8/layout/hierarchy4"/>
    <dgm:cxn modelId="{375D7346-B1A4-584E-99F0-71F07E34C504}" srcId="{4196EB6F-6176-544D-8369-E386E3A7CFBE}" destId="{8CBAA558-04BC-BC4F-A1CF-96223F0089FE}" srcOrd="0" destOrd="0" parTransId="{DDB2693E-08A9-2347-AA7A-32699B35A906}" sibTransId="{486489D2-E41D-5F48-9339-BCC7403EA648}"/>
    <dgm:cxn modelId="{0989BE4B-9ACE-E940-8986-113F13DBA668}" srcId="{86C7FEE1-B8B5-024A-B3C9-75F0937324B4}" destId="{9E3CB694-B602-124C-A608-46EEB930DE31}" srcOrd="0" destOrd="0" parTransId="{1A6ECC1B-62BF-D14C-BCAE-F3A500883D3F}" sibTransId="{8B573633-82B3-4041-B27B-33ED94E3B6CD}"/>
    <dgm:cxn modelId="{3CEEF151-83B0-7847-9478-E7DEBA2E620A}" srcId="{07F4AF4C-22CC-3F40-A2B2-BA908A83910B}" destId="{39E36226-5110-004B-B44D-DDEFCE47869A}" srcOrd="0" destOrd="0" parTransId="{370B6CCC-DE04-C64C-915E-6524D1F4CED0}" sibTransId="{B05A56A3-AD57-1041-9C51-B5BA75E91A2A}"/>
    <dgm:cxn modelId="{3F98A456-E467-054E-8CEA-B5AF79171E80}" srcId="{39E36226-5110-004B-B44D-DDEFCE47869A}" destId="{11A666B2-B0B5-C94E-8C49-F74AA6945B41}" srcOrd="3" destOrd="0" parTransId="{E7F14908-B10C-3B43-8705-FAE169E2A822}" sibTransId="{E3781887-D40E-C14E-BCD4-04BC9012174A}"/>
    <dgm:cxn modelId="{0E03E66B-F5DE-464F-8EF5-18FCB2DCE807}" srcId="{39E36226-5110-004B-B44D-DDEFCE47869A}" destId="{4196EB6F-6176-544D-8369-E386E3A7CFBE}" srcOrd="1" destOrd="0" parTransId="{8468ADCC-9AC5-7242-A48F-A65ED94FAFAA}" sibTransId="{DAEA91E0-AF94-A641-8F30-9389B29F04EB}"/>
    <dgm:cxn modelId="{FB17396C-EAE4-3043-982C-FD9C61E0AE16}" type="presOf" srcId="{8CBAA558-04BC-BC4F-A1CF-96223F0089FE}" destId="{6B7631B7-8EAF-DB40-B96C-98B4ED918102}" srcOrd="0" destOrd="0" presId="urn:microsoft.com/office/officeart/2005/8/layout/hierarchy4"/>
    <dgm:cxn modelId="{A497A570-B86F-5446-947D-D07A8AA4917E}" type="presOf" srcId="{07F4AF4C-22CC-3F40-A2B2-BA908A83910B}" destId="{80073140-9566-3849-A614-1A8776CBD9EF}" srcOrd="0" destOrd="0" presId="urn:microsoft.com/office/officeart/2005/8/layout/hierarchy4"/>
    <dgm:cxn modelId="{7009A272-6155-F94F-A92C-44C960B9DF77}" type="presOf" srcId="{3C11A9D3-8489-3149-AE59-E6C082B6EAB3}" destId="{D959A007-6695-8141-9A40-37EAFEE522C5}" srcOrd="0" destOrd="0" presId="urn:microsoft.com/office/officeart/2005/8/layout/hierarchy4"/>
    <dgm:cxn modelId="{FC5F5D74-1364-D048-8279-A705E80CEF91}" srcId="{4196EB6F-6176-544D-8369-E386E3A7CFBE}" destId="{311F5073-5A8E-0340-829C-B181FD3CF1A5}" srcOrd="1" destOrd="0" parTransId="{43E65374-F9A7-E248-9672-270D06A0D502}" sibTransId="{19E110F1-003B-4D43-BA4E-66236A27FD46}"/>
    <dgm:cxn modelId="{E74B4577-1EDD-FC4A-9625-3EE282A3D3B9}" srcId="{7A806A9E-B6E9-FC44-91AA-58DF672AB63D}" destId="{F3B2379A-C08C-EF49-9C19-1853090F85DD}" srcOrd="2" destOrd="0" parTransId="{49268A37-D1D6-ED42-8B7B-24FD84DF826A}" sibTransId="{1869C7C8-EADD-444D-92CF-0B4504D8DCA7}"/>
    <dgm:cxn modelId="{BB75707B-F301-D149-8717-89E39E01694F}" type="presOf" srcId="{89291759-5F49-3840-83A3-909700135077}" destId="{39D5E7A6-DABE-6B4F-A1FE-32A389A0E04D}" srcOrd="0" destOrd="0" presId="urn:microsoft.com/office/officeart/2005/8/layout/hierarchy4"/>
    <dgm:cxn modelId="{E59F107C-C170-2E42-9217-050D328A8150}" type="presOf" srcId="{311F5073-5A8E-0340-829C-B181FD3CF1A5}" destId="{6187F9A7-2AA9-334A-97A5-DE662B720F3C}" srcOrd="0" destOrd="0" presId="urn:microsoft.com/office/officeart/2005/8/layout/hierarchy4"/>
    <dgm:cxn modelId="{28D45C7F-BF4D-3A4B-9900-C8AB7A702A54}" type="presOf" srcId="{5F7F3707-BE64-E241-B130-5786521D3413}" destId="{1CF26A5D-6ECC-0B41-B85C-A6CAAAF41764}" srcOrd="0" destOrd="0" presId="urn:microsoft.com/office/officeart/2005/8/layout/hierarchy4"/>
    <dgm:cxn modelId="{3DB94B80-D78E-8D45-B136-B88D8A9876D0}" srcId="{39E36226-5110-004B-B44D-DDEFCE47869A}" destId="{86C7FEE1-B8B5-024A-B3C9-75F0937324B4}" srcOrd="0" destOrd="0" parTransId="{CFB047E8-0BCA-F44F-809A-2B510AD3B3EA}" sibTransId="{C594FE64-D139-C84E-9BEA-F914DA6F4649}"/>
    <dgm:cxn modelId="{F2507F89-D5D4-C749-ABDE-48680DA924A9}" srcId="{11A666B2-B0B5-C94E-8C49-F74AA6945B41}" destId="{E88D974A-9B2B-AC46-94B2-8F59641F1041}" srcOrd="0" destOrd="0" parTransId="{49B7B87E-DA1C-D841-9965-41A306A21C16}" sibTransId="{141623E3-1CB9-5941-85F9-F402DB3FB2EC}"/>
    <dgm:cxn modelId="{9A07C68A-ED9E-F946-B4B4-7F8BC0EEE5A0}" type="presOf" srcId="{11A666B2-B0B5-C94E-8C49-F74AA6945B41}" destId="{63EA687C-D6B4-FC4C-83B7-1CF9DF9297D8}" srcOrd="0" destOrd="0" presId="urn:microsoft.com/office/officeart/2005/8/layout/hierarchy4"/>
    <dgm:cxn modelId="{CAFA948C-0755-794E-BA08-3D811E3A65D5}" type="presOf" srcId="{9E3CB694-B602-124C-A608-46EEB930DE31}" destId="{283668DE-2FA8-F844-8F04-6835C31F463A}" srcOrd="0" destOrd="0" presId="urn:microsoft.com/office/officeart/2005/8/layout/hierarchy4"/>
    <dgm:cxn modelId="{1652C894-8A0E-1942-9C6C-DACFD61BF17E}" srcId="{4196EB6F-6176-544D-8369-E386E3A7CFBE}" destId="{55070AE9-5516-3545-839E-1CB19B3F67DE}" srcOrd="4" destOrd="0" parTransId="{30F48411-85DE-5840-A079-65103DC50CE5}" sibTransId="{D9466671-58C3-AB4B-B785-6FA934E5F224}"/>
    <dgm:cxn modelId="{2EB6B298-10ED-C746-BC7C-85C100F1A161}" srcId="{39E36226-5110-004B-B44D-DDEFCE47869A}" destId="{7A806A9E-B6E9-FC44-91AA-58DF672AB63D}" srcOrd="2" destOrd="0" parTransId="{B9F2BC7B-5C2B-5D48-A6B9-3B1D7434888D}" sibTransId="{6FD118F0-1720-F345-B5D0-D99AF672F283}"/>
    <dgm:cxn modelId="{BA02949C-103F-5745-9DCC-3687553D760A}" srcId="{86C7FEE1-B8B5-024A-B3C9-75F0937324B4}" destId="{15F06535-6455-304E-9B06-36964D03D9AB}" srcOrd="3" destOrd="0" parTransId="{806B5A10-E0CB-884C-99F0-10C2BE42A0AC}" sibTransId="{A400C350-C494-CA4D-BBB7-F0141E5CE4A7}"/>
    <dgm:cxn modelId="{187E0BA6-CD8A-3F42-9733-DE8B2CD56E5C}" type="presOf" srcId="{5EFA8601-99DF-6D4E-9234-C5C693443B78}" destId="{9D0CB27F-C49B-754E-B5A3-5A835FF54696}" srcOrd="0" destOrd="0" presId="urn:microsoft.com/office/officeart/2005/8/layout/hierarchy4"/>
    <dgm:cxn modelId="{3EA50EA7-2DE7-F849-869B-54EA6FB87784}" type="presOf" srcId="{F3B2379A-C08C-EF49-9C19-1853090F85DD}" destId="{4879F17A-6DB1-324B-BB7D-4B9CDF77A0A3}" srcOrd="0" destOrd="0" presId="urn:microsoft.com/office/officeart/2005/8/layout/hierarchy4"/>
    <dgm:cxn modelId="{7714BDAA-B84B-7341-9A94-C23393DEAB61}" type="presOf" srcId="{F17652A1-68E8-4348-916A-D0D8B66AA1C5}" destId="{145E0E13-927B-1049-ADB4-D3DC3CCF3968}" srcOrd="0" destOrd="0" presId="urn:microsoft.com/office/officeart/2005/8/layout/hierarchy4"/>
    <dgm:cxn modelId="{4DEEBBAE-AEFC-024B-BF59-467953BB86CF}" type="presOf" srcId="{55070AE9-5516-3545-839E-1CB19B3F67DE}" destId="{B7EF42EE-6438-9842-8B6E-6E94A112413C}" srcOrd="0" destOrd="0" presId="urn:microsoft.com/office/officeart/2005/8/layout/hierarchy4"/>
    <dgm:cxn modelId="{0F704DB1-31D8-1C4D-9355-C34F2A6B0ACD}" type="presOf" srcId="{15F06535-6455-304E-9B06-36964D03D9AB}" destId="{5FE74C36-52E9-A64C-B191-3C799691FF1D}" srcOrd="0" destOrd="0" presId="urn:microsoft.com/office/officeart/2005/8/layout/hierarchy4"/>
    <dgm:cxn modelId="{E0A34DD6-275F-584D-8D60-309DDCD38C54}" srcId="{4196EB6F-6176-544D-8369-E386E3A7CFBE}" destId="{F17652A1-68E8-4348-916A-D0D8B66AA1C5}" srcOrd="2" destOrd="0" parTransId="{604691B2-665F-124B-9557-E796A9E6DF9C}" sibTransId="{6B5C2F18-420A-774C-8714-480E6C5BBEF0}"/>
    <dgm:cxn modelId="{01E147D7-2069-264C-9516-D6EA1EF402EF}" srcId="{86C7FEE1-B8B5-024A-B3C9-75F0937324B4}" destId="{3C11A9D3-8489-3149-AE59-E6C082B6EAB3}" srcOrd="4" destOrd="0" parTransId="{29ED404E-9841-2B43-9C16-D0221643676F}" sibTransId="{E0B4427F-563D-104F-AB33-92FA1FD7357F}"/>
    <dgm:cxn modelId="{1D3114DA-B81D-3C44-8A48-4210ABC33006}" srcId="{7A806A9E-B6E9-FC44-91AA-58DF672AB63D}" destId="{4B9030CA-B05D-B345-8EFE-BF4F5ACF0666}" srcOrd="0" destOrd="0" parTransId="{81FBB665-E3AA-254D-A759-6EFE6236F812}" sibTransId="{14B35AAF-2D32-434D-A985-E06C21CDE485}"/>
    <dgm:cxn modelId="{FA9BFEDB-C973-B743-BCD0-7AC7ECD093A5}" type="presOf" srcId="{E88D974A-9B2B-AC46-94B2-8F59641F1041}" destId="{23402DBB-9F9F-9A4D-A6C2-B630FFFC4049}" srcOrd="0" destOrd="0" presId="urn:microsoft.com/office/officeart/2005/8/layout/hierarchy4"/>
    <dgm:cxn modelId="{760BABE5-C117-BB4A-B593-EF08727F7FD7}" type="presOf" srcId="{39E36226-5110-004B-B44D-DDEFCE47869A}" destId="{F9CDC83F-928A-794C-A49C-B3B7540F44FF}" srcOrd="0" destOrd="0" presId="urn:microsoft.com/office/officeart/2005/8/layout/hierarchy4"/>
    <dgm:cxn modelId="{B16406EA-875D-EF42-91DA-199D3B8F2A38}" type="presOf" srcId="{4196EB6F-6176-544D-8369-E386E3A7CFBE}" destId="{BC33C752-F4E7-1246-956B-EDE149B448B7}" srcOrd="0" destOrd="0" presId="urn:microsoft.com/office/officeart/2005/8/layout/hierarchy4"/>
    <dgm:cxn modelId="{E165C1EE-C118-5343-ACEA-B6DBDED54967}" srcId="{4196EB6F-6176-544D-8369-E386E3A7CFBE}" destId="{5F7F3707-BE64-E241-B130-5786521D3413}" srcOrd="5" destOrd="0" parTransId="{1269118C-B72E-0E42-8B09-2FDEDE84642B}" sibTransId="{1BCB3A85-0BF6-8A4D-81EA-EF05F28B72BC}"/>
    <dgm:cxn modelId="{F5641FF2-0017-5244-BD8F-4F41353F47EA}" type="presOf" srcId="{7A806A9E-B6E9-FC44-91AA-58DF672AB63D}" destId="{17751D85-AAAE-9D4E-A7FA-5225B0C81BA0}" srcOrd="0" destOrd="0" presId="urn:microsoft.com/office/officeart/2005/8/layout/hierarchy4"/>
    <dgm:cxn modelId="{CE1BBCF6-801E-3748-922A-F6AC2C213379}" srcId="{86C7FEE1-B8B5-024A-B3C9-75F0937324B4}" destId="{C8B8D694-F817-F84D-A987-CB21E1EDF022}" srcOrd="1" destOrd="0" parTransId="{444D6840-381A-774E-9042-EA1489B96D92}" sibTransId="{C57F84E9-1222-4F4C-8AEE-E7DD8310E113}"/>
    <dgm:cxn modelId="{6A5495F9-2C32-D34A-A614-8300CD9E7098}" type="presOf" srcId="{EF73995E-8AC6-1F41-919F-2EEDFF62D061}" destId="{BFC66BB9-EB1C-7445-BF08-8E8564050091}" srcOrd="0" destOrd="0" presId="urn:microsoft.com/office/officeart/2005/8/layout/hierarchy4"/>
    <dgm:cxn modelId="{405B63FB-616B-2946-A36B-475E180E04BF}" type="presOf" srcId="{86C7FEE1-B8B5-024A-B3C9-75F0937324B4}" destId="{B619E820-2091-AB4C-B063-918843EE6032}" srcOrd="0" destOrd="0" presId="urn:microsoft.com/office/officeart/2005/8/layout/hierarchy4"/>
    <dgm:cxn modelId="{B6E290FC-A840-CE4E-93EF-70609D5B90AA}" type="presOf" srcId="{C8B8D694-F817-F84D-A987-CB21E1EDF022}" destId="{4881B500-0A8E-DE42-8EC9-1D4C67704F3D}" srcOrd="0" destOrd="0" presId="urn:microsoft.com/office/officeart/2005/8/layout/hierarchy4"/>
    <dgm:cxn modelId="{237E589E-85E9-CF42-9871-142BB0CEF022}" type="presParOf" srcId="{80073140-9566-3849-A614-1A8776CBD9EF}" destId="{3488ACE3-E1D9-7049-97AF-146B03307364}" srcOrd="0" destOrd="0" presId="urn:microsoft.com/office/officeart/2005/8/layout/hierarchy4"/>
    <dgm:cxn modelId="{2F65A462-4F15-334E-9A78-E69E1BDB7DF0}" type="presParOf" srcId="{3488ACE3-E1D9-7049-97AF-146B03307364}" destId="{F9CDC83F-928A-794C-A49C-B3B7540F44FF}" srcOrd="0" destOrd="0" presId="urn:microsoft.com/office/officeart/2005/8/layout/hierarchy4"/>
    <dgm:cxn modelId="{F1982344-F51A-FE42-B112-FAFC0AF91A81}" type="presParOf" srcId="{3488ACE3-E1D9-7049-97AF-146B03307364}" destId="{12A16279-BBB9-944C-95CE-985629173AE1}" srcOrd="1" destOrd="0" presId="urn:microsoft.com/office/officeart/2005/8/layout/hierarchy4"/>
    <dgm:cxn modelId="{D5A9F5A9-E246-494E-8B02-809C7117FE94}" type="presParOf" srcId="{3488ACE3-E1D9-7049-97AF-146B03307364}" destId="{ED64D235-7DD0-B544-BE7A-13474B5998BC}" srcOrd="2" destOrd="0" presId="urn:microsoft.com/office/officeart/2005/8/layout/hierarchy4"/>
    <dgm:cxn modelId="{D0FFD1CF-76AA-3541-B079-523395EF3C29}" type="presParOf" srcId="{ED64D235-7DD0-B544-BE7A-13474B5998BC}" destId="{77CC4A9C-B5F1-3B41-A8DB-41D4E178E6EE}" srcOrd="0" destOrd="0" presId="urn:microsoft.com/office/officeart/2005/8/layout/hierarchy4"/>
    <dgm:cxn modelId="{C30F1DD1-16E5-6E4A-9136-CB492B2881B1}" type="presParOf" srcId="{77CC4A9C-B5F1-3B41-A8DB-41D4E178E6EE}" destId="{B619E820-2091-AB4C-B063-918843EE6032}" srcOrd="0" destOrd="0" presId="urn:microsoft.com/office/officeart/2005/8/layout/hierarchy4"/>
    <dgm:cxn modelId="{1A5DF564-87D6-2842-A4A7-F00473615F70}" type="presParOf" srcId="{77CC4A9C-B5F1-3B41-A8DB-41D4E178E6EE}" destId="{EAFF9426-BD95-0346-9CEB-046022C873CA}" srcOrd="1" destOrd="0" presId="urn:microsoft.com/office/officeart/2005/8/layout/hierarchy4"/>
    <dgm:cxn modelId="{0111A79A-7FCA-7B41-B2BC-21C0F1B878DC}" type="presParOf" srcId="{77CC4A9C-B5F1-3B41-A8DB-41D4E178E6EE}" destId="{1376C2B6-CF67-3B4E-92FE-D95D4498B7D9}" srcOrd="2" destOrd="0" presId="urn:microsoft.com/office/officeart/2005/8/layout/hierarchy4"/>
    <dgm:cxn modelId="{130653BA-D9E3-3949-8806-ECA7FE08BCA3}" type="presParOf" srcId="{1376C2B6-CF67-3B4E-92FE-D95D4498B7D9}" destId="{0FBD93CB-A26D-9E48-84B5-A5AA03B454C4}" srcOrd="0" destOrd="0" presId="urn:microsoft.com/office/officeart/2005/8/layout/hierarchy4"/>
    <dgm:cxn modelId="{C7E0F9A7-0059-664A-8A5F-A479D74DAD96}" type="presParOf" srcId="{0FBD93CB-A26D-9E48-84B5-A5AA03B454C4}" destId="{283668DE-2FA8-F844-8F04-6835C31F463A}" srcOrd="0" destOrd="0" presId="urn:microsoft.com/office/officeart/2005/8/layout/hierarchy4"/>
    <dgm:cxn modelId="{0BA5094E-3422-6C46-9001-CD0A43753ACE}" type="presParOf" srcId="{0FBD93CB-A26D-9E48-84B5-A5AA03B454C4}" destId="{F6D14F08-38FB-2242-A51A-6371633CA78F}" srcOrd="1" destOrd="0" presId="urn:microsoft.com/office/officeart/2005/8/layout/hierarchy4"/>
    <dgm:cxn modelId="{6AB00D5C-F8C1-1146-BE3C-E310E19AAADD}" type="presParOf" srcId="{1376C2B6-CF67-3B4E-92FE-D95D4498B7D9}" destId="{E14A8ACE-F931-D140-9DA5-0E952558F3A1}" srcOrd="1" destOrd="0" presId="urn:microsoft.com/office/officeart/2005/8/layout/hierarchy4"/>
    <dgm:cxn modelId="{C9FE3B3D-2DE1-B444-A2AD-00A9512C627F}" type="presParOf" srcId="{1376C2B6-CF67-3B4E-92FE-D95D4498B7D9}" destId="{D317FD70-23D2-A14B-9354-8C89566FF381}" srcOrd="2" destOrd="0" presId="urn:microsoft.com/office/officeart/2005/8/layout/hierarchy4"/>
    <dgm:cxn modelId="{712B608A-9DB4-4B4E-BB17-BB0CAE19F9A1}" type="presParOf" srcId="{D317FD70-23D2-A14B-9354-8C89566FF381}" destId="{4881B500-0A8E-DE42-8EC9-1D4C67704F3D}" srcOrd="0" destOrd="0" presId="urn:microsoft.com/office/officeart/2005/8/layout/hierarchy4"/>
    <dgm:cxn modelId="{9B78FA0B-5975-7649-9D5B-A62F6CDF5ACA}" type="presParOf" srcId="{D317FD70-23D2-A14B-9354-8C89566FF381}" destId="{F8BEEB77-47EB-2B48-9495-2F68899FF0A9}" srcOrd="1" destOrd="0" presId="urn:microsoft.com/office/officeart/2005/8/layout/hierarchy4"/>
    <dgm:cxn modelId="{FC47632F-A385-0B43-B595-28633C446BF1}" type="presParOf" srcId="{1376C2B6-CF67-3B4E-92FE-D95D4498B7D9}" destId="{E06D8C42-76CC-B04E-9E29-8BD071291A7E}" srcOrd="3" destOrd="0" presId="urn:microsoft.com/office/officeart/2005/8/layout/hierarchy4"/>
    <dgm:cxn modelId="{11F32606-EEE7-B34E-9459-E67A20D17D5B}" type="presParOf" srcId="{1376C2B6-CF67-3B4E-92FE-D95D4498B7D9}" destId="{5DB75D49-3A4C-9244-8895-90CB85488153}" srcOrd="4" destOrd="0" presId="urn:microsoft.com/office/officeart/2005/8/layout/hierarchy4"/>
    <dgm:cxn modelId="{51EA3B48-FE7F-D546-B653-9D17C153D6EF}" type="presParOf" srcId="{5DB75D49-3A4C-9244-8895-90CB85488153}" destId="{9D0CB27F-C49B-754E-B5A3-5A835FF54696}" srcOrd="0" destOrd="0" presId="urn:microsoft.com/office/officeart/2005/8/layout/hierarchy4"/>
    <dgm:cxn modelId="{84E0F43E-794D-834B-A449-4ED55421D165}" type="presParOf" srcId="{5DB75D49-3A4C-9244-8895-90CB85488153}" destId="{7B670FD8-915B-5241-B48E-C023E2BABA09}" srcOrd="1" destOrd="0" presId="urn:microsoft.com/office/officeart/2005/8/layout/hierarchy4"/>
    <dgm:cxn modelId="{892F748C-8147-F54F-A24F-5E66EC87445D}" type="presParOf" srcId="{1376C2B6-CF67-3B4E-92FE-D95D4498B7D9}" destId="{ED2852C5-C315-A64D-BEAE-B02440960D32}" srcOrd="5" destOrd="0" presId="urn:microsoft.com/office/officeart/2005/8/layout/hierarchy4"/>
    <dgm:cxn modelId="{27E86DDA-C89C-CD49-B724-772AA92BF5EA}" type="presParOf" srcId="{1376C2B6-CF67-3B4E-92FE-D95D4498B7D9}" destId="{BE1E8FA6-AD18-DB4D-A578-890CF7679F2C}" srcOrd="6" destOrd="0" presId="urn:microsoft.com/office/officeart/2005/8/layout/hierarchy4"/>
    <dgm:cxn modelId="{519464F2-E109-0440-9F3D-6036985D5D30}" type="presParOf" srcId="{BE1E8FA6-AD18-DB4D-A578-890CF7679F2C}" destId="{5FE74C36-52E9-A64C-B191-3C799691FF1D}" srcOrd="0" destOrd="0" presId="urn:microsoft.com/office/officeart/2005/8/layout/hierarchy4"/>
    <dgm:cxn modelId="{7185CF37-296E-CA4F-802F-B3DF99A693A9}" type="presParOf" srcId="{BE1E8FA6-AD18-DB4D-A578-890CF7679F2C}" destId="{64CD6904-7CFE-0446-AB43-8B1AAF89A18D}" srcOrd="1" destOrd="0" presId="urn:microsoft.com/office/officeart/2005/8/layout/hierarchy4"/>
    <dgm:cxn modelId="{F41F61A9-4871-2647-84CC-4917E57878D6}" type="presParOf" srcId="{1376C2B6-CF67-3B4E-92FE-D95D4498B7D9}" destId="{991F344C-8945-E449-B388-8C7FDF492F10}" srcOrd="7" destOrd="0" presId="urn:microsoft.com/office/officeart/2005/8/layout/hierarchy4"/>
    <dgm:cxn modelId="{B65C7CD0-2A77-0340-A71A-88F1D93BD1D1}" type="presParOf" srcId="{1376C2B6-CF67-3B4E-92FE-D95D4498B7D9}" destId="{9738A540-A3D5-D84B-8B81-EF022DC080CA}" srcOrd="8" destOrd="0" presId="urn:microsoft.com/office/officeart/2005/8/layout/hierarchy4"/>
    <dgm:cxn modelId="{4D1846DC-777F-0B4B-80CB-C02AECEEDDBC}" type="presParOf" srcId="{9738A540-A3D5-D84B-8B81-EF022DC080CA}" destId="{D959A007-6695-8141-9A40-37EAFEE522C5}" srcOrd="0" destOrd="0" presId="urn:microsoft.com/office/officeart/2005/8/layout/hierarchy4"/>
    <dgm:cxn modelId="{79FDE70C-C173-354F-A013-7336AF5315BB}" type="presParOf" srcId="{9738A540-A3D5-D84B-8B81-EF022DC080CA}" destId="{9D112AB7-DEED-AE48-B828-41D16C702449}" srcOrd="1" destOrd="0" presId="urn:microsoft.com/office/officeart/2005/8/layout/hierarchy4"/>
    <dgm:cxn modelId="{B7157D5D-9699-CB44-ADC3-73D3CB62F67A}" type="presParOf" srcId="{ED64D235-7DD0-B544-BE7A-13474B5998BC}" destId="{5B7D8FCD-2CF8-3F49-AB23-DE91550AFE0A}" srcOrd="1" destOrd="0" presId="urn:microsoft.com/office/officeart/2005/8/layout/hierarchy4"/>
    <dgm:cxn modelId="{280B28FB-352C-CC44-AF2E-96832E4F7EA3}" type="presParOf" srcId="{ED64D235-7DD0-B544-BE7A-13474B5998BC}" destId="{FE20AA76-EECA-DC47-9419-DEA680D83A00}" srcOrd="2" destOrd="0" presId="urn:microsoft.com/office/officeart/2005/8/layout/hierarchy4"/>
    <dgm:cxn modelId="{466703BC-9183-C74C-BCB6-ACB4871056CC}" type="presParOf" srcId="{FE20AA76-EECA-DC47-9419-DEA680D83A00}" destId="{BC33C752-F4E7-1246-956B-EDE149B448B7}" srcOrd="0" destOrd="0" presId="urn:microsoft.com/office/officeart/2005/8/layout/hierarchy4"/>
    <dgm:cxn modelId="{DEC45AB1-FC42-B44F-A3F9-9DA86D39EEA6}" type="presParOf" srcId="{FE20AA76-EECA-DC47-9419-DEA680D83A00}" destId="{56087961-7241-714E-85DA-9244A5B6B410}" srcOrd="1" destOrd="0" presId="urn:microsoft.com/office/officeart/2005/8/layout/hierarchy4"/>
    <dgm:cxn modelId="{C3BD8C74-A02A-C946-9279-66E89C029234}" type="presParOf" srcId="{FE20AA76-EECA-DC47-9419-DEA680D83A00}" destId="{955779B9-D8D1-E448-8BF3-6D6742F0BA20}" srcOrd="2" destOrd="0" presId="urn:microsoft.com/office/officeart/2005/8/layout/hierarchy4"/>
    <dgm:cxn modelId="{8E5F1012-AD62-DD42-9A5C-9CEAA2BDF57C}" type="presParOf" srcId="{955779B9-D8D1-E448-8BF3-6D6742F0BA20}" destId="{4AF9EBBE-FF11-224E-9EBB-D92B36083D93}" srcOrd="0" destOrd="0" presId="urn:microsoft.com/office/officeart/2005/8/layout/hierarchy4"/>
    <dgm:cxn modelId="{3079DCA7-8B3F-5943-B37A-5446D71C48DA}" type="presParOf" srcId="{4AF9EBBE-FF11-224E-9EBB-D92B36083D93}" destId="{6B7631B7-8EAF-DB40-B96C-98B4ED918102}" srcOrd="0" destOrd="0" presId="urn:microsoft.com/office/officeart/2005/8/layout/hierarchy4"/>
    <dgm:cxn modelId="{758F558D-BAF4-5D4D-B367-25FF16EBF213}" type="presParOf" srcId="{4AF9EBBE-FF11-224E-9EBB-D92B36083D93}" destId="{CBE15708-BD24-BE4A-941E-2AF8B6B73157}" srcOrd="1" destOrd="0" presId="urn:microsoft.com/office/officeart/2005/8/layout/hierarchy4"/>
    <dgm:cxn modelId="{02D8279A-8232-0049-8B79-B1DF2D266459}" type="presParOf" srcId="{955779B9-D8D1-E448-8BF3-6D6742F0BA20}" destId="{D850ED47-4F29-6C4E-A4AF-9A062E6440ED}" srcOrd="1" destOrd="0" presId="urn:microsoft.com/office/officeart/2005/8/layout/hierarchy4"/>
    <dgm:cxn modelId="{A7EB607C-A425-844D-85BA-6EDAD924EC10}" type="presParOf" srcId="{955779B9-D8D1-E448-8BF3-6D6742F0BA20}" destId="{74BE6A38-5BBE-974B-8540-C0007F3DBBBF}" srcOrd="2" destOrd="0" presId="urn:microsoft.com/office/officeart/2005/8/layout/hierarchy4"/>
    <dgm:cxn modelId="{C79AC9C8-EE6D-BF43-9A5C-351659F0504E}" type="presParOf" srcId="{74BE6A38-5BBE-974B-8540-C0007F3DBBBF}" destId="{6187F9A7-2AA9-334A-97A5-DE662B720F3C}" srcOrd="0" destOrd="0" presId="urn:microsoft.com/office/officeart/2005/8/layout/hierarchy4"/>
    <dgm:cxn modelId="{BA104FFA-6FD5-0546-B3F1-6980703B26AA}" type="presParOf" srcId="{74BE6A38-5BBE-974B-8540-C0007F3DBBBF}" destId="{33C8C705-7EA1-EC4A-9A73-4978AA34A51B}" srcOrd="1" destOrd="0" presId="urn:microsoft.com/office/officeart/2005/8/layout/hierarchy4"/>
    <dgm:cxn modelId="{AA3027C1-C1A5-7742-9401-C6A8CF62A180}" type="presParOf" srcId="{955779B9-D8D1-E448-8BF3-6D6742F0BA20}" destId="{5345A8B3-AA93-904D-9ED9-A4E4E4188991}" srcOrd="3" destOrd="0" presId="urn:microsoft.com/office/officeart/2005/8/layout/hierarchy4"/>
    <dgm:cxn modelId="{94CCC77B-0EC5-724D-BAD7-D696680A61C3}" type="presParOf" srcId="{955779B9-D8D1-E448-8BF3-6D6742F0BA20}" destId="{6554D4A2-7078-AE4C-BEEE-69E7B1AAE1BF}" srcOrd="4" destOrd="0" presId="urn:microsoft.com/office/officeart/2005/8/layout/hierarchy4"/>
    <dgm:cxn modelId="{B6FD19E4-9D5D-1E4E-84B3-7D0C2C8ABF98}" type="presParOf" srcId="{6554D4A2-7078-AE4C-BEEE-69E7B1AAE1BF}" destId="{145E0E13-927B-1049-ADB4-D3DC3CCF3968}" srcOrd="0" destOrd="0" presId="urn:microsoft.com/office/officeart/2005/8/layout/hierarchy4"/>
    <dgm:cxn modelId="{10966D9B-7CD8-8E45-A4BA-3738AAB0B18A}" type="presParOf" srcId="{6554D4A2-7078-AE4C-BEEE-69E7B1AAE1BF}" destId="{44AB2974-7485-6F4A-8BAC-363FFC59F9AD}" srcOrd="1" destOrd="0" presId="urn:microsoft.com/office/officeart/2005/8/layout/hierarchy4"/>
    <dgm:cxn modelId="{5513BB64-5FF8-F543-A9DB-7871141CA732}" type="presParOf" srcId="{955779B9-D8D1-E448-8BF3-6D6742F0BA20}" destId="{2FE9757E-A1CC-544D-B7AF-2A5E5B2C3284}" srcOrd="5" destOrd="0" presId="urn:microsoft.com/office/officeart/2005/8/layout/hierarchy4"/>
    <dgm:cxn modelId="{EE6C269D-0B04-D44C-821C-C01798066DC3}" type="presParOf" srcId="{955779B9-D8D1-E448-8BF3-6D6742F0BA20}" destId="{29DD26FC-76F1-D94E-BE76-9FFDEFA19617}" srcOrd="6" destOrd="0" presId="urn:microsoft.com/office/officeart/2005/8/layout/hierarchy4"/>
    <dgm:cxn modelId="{360FFAAA-83B0-9247-B259-E562F61CCC09}" type="presParOf" srcId="{29DD26FC-76F1-D94E-BE76-9FFDEFA19617}" destId="{BFC66BB9-EB1C-7445-BF08-8E8564050091}" srcOrd="0" destOrd="0" presId="urn:microsoft.com/office/officeart/2005/8/layout/hierarchy4"/>
    <dgm:cxn modelId="{F7FF38A4-B870-1C4B-85C6-52FE8A9C92B6}" type="presParOf" srcId="{29DD26FC-76F1-D94E-BE76-9FFDEFA19617}" destId="{7A217245-D0B8-6348-9764-5C12034EC333}" srcOrd="1" destOrd="0" presId="urn:microsoft.com/office/officeart/2005/8/layout/hierarchy4"/>
    <dgm:cxn modelId="{35ACB78E-C992-824A-964D-26E15034D025}" type="presParOf" srcId="{955779B9-D8D1-E448-8BF3-6D6742F0BA20}" destId="{98B3978E-A2D9-EA42-BB6C-994A706F0258}" srcOrd="7" destOrd="0" presId="urn:microsoft.com/office/officeart/2005/8/layout/hierarchy4"/>
    <dgm:cxn modelId="{2CE82B30-8EC9-264C-A790-BF92F3E0390E}" type="presParOf" srcId="{955779B9-D8D1-E448-8BF3-6D6742F0BA20}" destId="{DC96858D-C2A2-224F-A402-9B61BCFB4E2D}" srcOrd="8" destOrd="0" presId="urn:microsoft.com/office/officeart/2005/8/layout/hierarchy4"/>
    <dgm:cxn modelId="{9E616669-9C8D-7B4A-B1EF-F9C1F65B8AB1}" type="presParOf" srcId="{DC96858D-C2A2-224F-A402-9B61BCFB4E2D}" destId="{B7EF42EE-6438-9842-8B6E-6E94A112413C}" srcOrd="0" destOrd="0" presId="urn:microsoft.com/office/officeart/2005/8/layout/hierarchy4"/>
    <dgm:cxn modelId="{F6338DEA-4BD2-B742-80EF-7B7AB8E9F1EB}" type="presParOf" srcId="{DC96858D-C2A2-224F-A402-9B61BCFB4E2D}" destId="{23379D2A-F48C-9246-B154-D325EDE8C116}" srcOrd="1" destOrd="0" presId="urn:microsoft.com/office/officeart/2005/8/layout/hierarchy4"/>
    <dgm:cxn modelId="{E4452153-4EE7-8E40-9E56-984BEDAD7148}" type="presParOf" srcId="{955779B9-D8D1-E448-8BF3-6D6742F0BA20}" destId="{5C2D8699-B0D0-6E48-B0B6-7F30639C6969}" srcOrd="9" destOrd="0" presId="urn:microsoft.com/office/officeart/2005/8/layout/hierarchy4"/>
    <dgm:cxn modelId="{9B79224F-EACC-6240-AF9B-DAA20ED77465}" type="presParOf" srcId="{955779B9-D8D1-E448-8BF3-6D6742F0BA20}" destId="{0B22F9CE-AAAF-7340-AFF3-668BBB1CA6F3}" srcOrd="10" destOrd="0" presId="urn:microsoft.com/office/officeart/2005/8/layout/hierarchy4"/>
    <dgm:cxn modelId="{7BA0CAEF-51EA-A148-BE09-9AE33E2E678C}" type="presParOf" srcId="{0B22F9CE-AAAF-7340-AFF3-668BBB1CA6F3}" destId="{1CF26A5D-6ECC-0B41-B85C-A6CAAAF41764}" srcOrd="0" destOrd="0" presId="urn:microsoft.com/office/officeart/2005/8/layout/hierarchy4"/>
    <dgm:cxn modelId="{45F447FC-B359-1646-9D24-42993EE24AF2}" type="presParOf" srcId="{0B22F9CE-AAAF-7340-AFF3-668BBB1CA6F3}" destId="{141A933D-BD00-624B-AA4E-891148875640}" srcOrd="1" destOrd="0" presId="urn:microsoft.com/office/officeart/2005/8/layout/hierarchy4"/>
    <dgm:cxn modelId="{6AAC330D-71C4-9742-B606-F62313923BEF}" type="presParOf" srcId="{ED64D235-7DD0-B544-BE7A-13474B5998BC}" destId="{52E91796-D563-8447-8FF3-4606DC2C714E}" srcOrd="3" destOrd="0" presId="urn:microsoft.com/office/officeart/2005/8/layout/hierarchy4"/>
    <dgm:cxn modelId="{EEB3A6F5-0829-F642-8376-24E963300E9E}" type="presParOf" srcId="{ED64D235-7DD0-B544-BE7A-13474B5998BC}" destId="{65AD8459-9A99-5649-B005-CBC0CEEE239E}" srcOrd="4" destOrd="0" presId="urn:microsoft.com/office/officeart/2005/8/layout/hierarchy4"/>
    <dgm:cxn modelId="{2800BAEC-62EB-EB49-B219-B68283E21EC4}" type="presParOf" srcId="{65AD8459-9A99-5649-B005-CBC0CEEE239E}" destId="{17751D85-AAAE-9D4E-A7FA-5225B0C81BA0}" srcOrd="0" destOrd="0" presId="urn:microsoft.com/office/officeart/2005/8/layout/hierarchy4"/>
    <dgm:cxn modelId="{9C0BB9E3-8A56-5B47-BC69-EFC894DC80D9}" type="presParOf" srcId="{65AD8459-9A99-5649-B005-CBC0CEEE239E}" destId="{208F5011-0469-0F4E-AFD3-BA408BCABDF9}" srcOrd="1" destOrd="0" presId="urn:microsoft.com/office/officeart/2005/8/layout/hierarchy4"/>
    <dgm:cxn modelId="{A80F6DFE-AE1A-174D-B43C-0E86BE58E0AE}" type="presParOf" srcId="{65AD8459-9A99-5649-B005-CBC0CEEE239E}" destId="{0B073562-F3FD-F241-B4E9-901CA138D128}" srcOrd="2" destOrd="0" presId="urn:microsoft.com/office/officeart/2005/8/layout/hierarchy4"/>
    <dgm:cxn modelId="{91E3636B-F88A-9E44-ACA6-86F2A21058BB}" type="presParOf" srcId="{0B073562-F3FD-F241-B4E9-901CA138D128}" destId="{17333930-9C48-BD4C-BEF6-D76B0BA48C31}" srcOrd="0" destOrd="0" presId="urn:microsoft.com/office/officeart/2005/8/layout/hierarchy4"/>
    <dgm:cxn modelId="{FDD51685-E3B3-4640-AE5C-AF9019406CD8}" type="presParOf" srcId="{17333930-9C48-BD4C-BEF6-D76B0BA48C31}" destId="{DD172619-0AC0-A24B-930D-0E7B3B04BB26}" srcOrd="0" destOrd="0" presId="urn:microsoft.com/office/officeart/2005/8/layout/hierarchy4"/>
    <dgm:cxn modelId="{8E8F2E35-8A73-F34C-98BF-DE8DF0FA6997}" type="presParOf" srcId="{17333930-9C48-BD4C-BEF6-D76B0BA48C31}" destId="{619F7749-1BB0-CA46-9B66-6ABFE345B3F5}" srcOrd="1" destOrd="0" presId="urn:microsoft.com/office/officeart/2005/8/layout/hierarchy4"/>
    <dgm:cxn modelId="{35EEE88A-8F7B-8F42-A72B-70B8381BB973}" type="presParOf" srcId="{0B073562-F3FD-F241-B4E9-901CA138D128}" destId="{E51BFEE9-815A-6C4F-9064-99C47C623D31}" srcOrd="1" destOrd="0" presId="urn:microsoft.com/office/officeart/2005/8/layout/hierarchy4"/>
    <dgm:cxn modelId="{1F4C291F-4CB5-F94E-854F-422A4B5638E1}" type="presParOf" srcId="{0B073562-F3FD-F241-B4E9-901CA138D128}" destId="{2234F532-356C-D040-BDD5-00FD437F000F}" srcOrd="2" destOrd="0" presId="urn:microsoft.com/office/officeart/2005/8/layout/hierarchy4"/>
    <dgm:cxn modelId="{AB61291D-CA89-BE4C-96EA-452A70CC7CF8}" type="presParOf" srcId="{2234F532-356C-D040-BDD5-00FD437F000F}" destId="{3AF1F6FC-75C1-BA4D-86A9-2B46E4FBBC5F}" srcOrd="0" destOrd="0" presId="urn:microsoft.com/office/officeart/2005/8/layout/hierarchy4"/>
    <dgm:cxn modelId="{F159CE56-F723-9B4D-AAA2-0B9A613471BD}" type="presParOf" srcId="{2234F532-356C-D040-BDD5-00FD437F000F}" destId="{0A17952F-3E33-A844-8D28-E7A3AAB66B53}" srcOrd="1" destOrd="0" presId="urn:microsoft.com/office/officeart/2005/8/layout/hierarchy4"/>
    <dgm:cxn modelId="{BD049BAE-CD86-794C-B203-7415EECCDDDE}" type="presParOf" srcId="{0B073562-F3FD-F241-B4E9-901CA138D128}" destId="{A1F62538-4727-764D-9E46-115307F920EE}" srcOrd="3" destOrd="0" presId="urn:microsoft.com/office/officeart/2005/8/layout/hierarchy4"/>
    <dgm:cxn modelId="{0FF38377-E60E-E048-8027-66FDE346BA05}" type="presParOf" srcId="{0B073562-F3FD-F241-B4E9-901CA138D128}" destId="{95673CFD-E80A-404D-B78B-AFA19DF066E6}" srcOrd="4" destOrd="0" presId="urn:microsoft.com/office/officeart/2005/8/layout/hierarchy4"/>
    <dgm:cxn modelId="{4C2FADFB-37E8-AC48-B40E-E76E919E15A6}" type="presParOf" srcId="{95673CFD-E80A-404D-B78B-AFA19DF066E6}" destId="{4879F17A-6DB1-324B-BB7D-4B9CDF77A0A3}" srcOrd="0" destOrd="0" presId="urn:microsoft.com/office/officeart/2005/8/layout/hierarchy4"/>
    <dgm:cxn modelId="{49C42026-A3E9-D14F-9C95-2D567C8A6342}" type="presParOf" srcId="{95673CFD-E80A-404D-B78B-AFA19DF066E6}" destId="{6AA1DE66-1D2A-6345-9C5D-8D5992CD759F}" srcOrd="1" destOrd="0" presId="urn:microsoft.com/office/officeart/2005/8/layout/hierarchy4"/>
    <dgm:cxn modelId="{D65D5010-CB6E-5B40-8EB0-36D9F9DBDF23}" type="presParOf" srcId="{0B073562-F3FD-F241-B4E9-901CA138D128}" destId="{9FEDAC9D-3A34-6944-B590-BAE0B10A957C}" srcOrd="5" destOrd="0" presId="urn:microsoft.com/office/officeart/2005/8/layout/hierarchy4"/>
    <dgm:cxn modelId="{183AF9E0-3DC2-4D4B-A167-400B0EB52C32}" type="presParOf" srcId="{0B073562-F3FD-F241-B4E9-901CA138D128}" destId="{FBAA9D52-8B4F-B34E-A5B5-0C8476878A6E}" srcOrd="6" destOrd="0" presId="urn:microsoft.com/office/officeart/2005/8/layout/hierarchy4"/>
    <dgm:cxn modelId="{CB5FCE2D-D79F-9042-AE8B-051513B9820F}" type="presParOf" srcId="{FBAA9D52-8B4F-B34E-A5B5-0C8476878A6E}" destId="{39D5E7A6-DABE-6B4F-A1FE-32A389A0E04D}" srcOrd="0" destOrd="0" presId="urn:microsoft.com/office/officeart/2005/8/layout/hierarchy4"/>
    <dgm:cxn modelId="{7DE2680C-4E30-B64D-B137-C3EED70F9D12}" type="presParOf" srcId="{FBAA9D52-8B4F-B34E-A5B5-0C8476878A6E}" destId="{51FDACA9-6CE3-094E-8984-3F7D13F4A5C5}" srcOrd="1" destOrd="0" presId="urn:microsoft.com/office/officeart/2005/8/layout/hierarchy4"/>
    <dgm:cxn modelId="{9324226F-27A4-324C-957F-6577449C2486}" type="presParOf" srcId="{ED64D235-7DD0-B544-BE7A-13474B5998BC}" destId="{52900D9A-C1BB-1D48-9E31-651D4802C100}" srcOrd="5" destOrd="0" presId="urn:microsoft.com/office/officeart/2005/8/layout/hierarchy4"/>
    <dgm:cxn modelId="{D6E19A88-A2BB-034C-A990-6D3E0FFE1DFE}" type="presParOf" srcId="{ED64D235-7DD0-B544-BE7A-13474B5998BC}" destId="{D0B06160-48AF-3143-88BD-C16FB689AC2F}" srcOrd="6" destOrd="0" presId="urn:microsoft.com/office/officeart/2005/8/layout/hierarchy4"/>
    <dgm:cxn modelId="{EB138D16-863C-0847-A1E6-5F8AFB0B9FA9}" type="presParOf" srcId="{D0B06160-48AF-3143-88BD-C16FB689AC2F}" destId="{63EA687C-D6B4-FC4C-83B7-1CF9DF9297D8}" srcOrd="0" destOrd="0" presId="urn:microsoft.com/office/officeart/2005/8/layout/hierarchy4"/>
    <dgm:cxn modelId="{8EA69C3F-B541-A34C-90B6-D99830B4005A}" type="presParOf" srcId="{D0B06160-48AF-3143-88BD-C16FB689AC2F}" destId="{2E51F844-1605-8243-9543-6F976B77AFEA}" srcOrd="1" destOrd="0" presId="urn:microsoft.com/office/officeart/2005/8/layout/hierarchy4"/>
    <dgm:cxn modelId="{3607B5F4-21C1-A048-ADB9-AD65DBC165B9}" type="presParOf" srcId="{D0B06160-48AF-3143-88BD-C16FB689AC2F}" destId="{E7DAD8F7-75DF-3F48-9CD6-94E94ADE5DC3}" srcOrd="2" destOrd="0" presId="urn:microsoft.com/office/officeart/2005/8/layout/hierarchy4"/>
    <dgm:cxn modelId="{3DCCDABF-810E-2144-A3C7-C11B9723E8D5}" type="presParOf" srcId="{E7DAD8F7-75DF-3F48-9CD6-94E94ADE5DC3}" destId="{0D361559-A574-F94C-8EAB-57597038BAB7}" srcOrd="0" destOrd="0" presId="urn:microsoft.com/office/officeart/2005/8/layout/hierarchy4"/>
    <dgm:cxn modelId="{BF5865E2-BF2B-6B4A-A00D-AAD7A8C50865}" type="presParOf" srcId="{0D361559-A574-F94C-8EAB-57597038BAB7}" destId="{23402DBB-9F9F-9A4D-A6C2-B630FFFC4049}" srcOrd="0" destOrd="0" presId="urn:microsoft.com/office/officeart/2005/8/layout/hierarchy4"/>
    <dgm:cxn modelId="{B64D62F0-C0E2-DD47-A60D-65F543644396}" type="presParOf" srcId="{0D361559-A574-F94C-8EAB-57597038BAB7}" destId="{3C275DF1-D743-9141-A527-6C2BD9B0240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1B165-32B8-0A43-84AE-AE6139DE580B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58D77-B7F6-0E48-AC90-45380AFB9D66}">
      <dsp:nvSpPr>
        <dsp:cNvPr id="0" name=""/>
        <dsp:cNvSpPr/>
      </dsp:nvSpPr>
      <dsp:spPr>
        <a:xfrm>
          <a:off x="0" y="2124"/>
          <a:ext cx="210312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4600" kern="1200" dirty="0"/>
            <a:t>发行商</a:t>
          </a:r>
        </a:p>
      </dsp:txBody>
      <dsp:txXfrm>
        <a:off x="0" y="2124"/>
        <a:ext cx="2103120" cy="1449029"/>
      </dsp:txXfrm>
    </dsp:sp>
    <dsp:sp modelId="{CEF0A428-7095-C041-8CF9-FA8FF09D81DF}">
      <dsp:nvSpPr>
        <dsp:cNvPr id="0" name=""/>
        <dsp:cNvSpPr/>
      </dsp:nvSpPr>
      <dsp:spPr>
        <a:xfrm>
          <a:off x="2260854" y="67925"/>
          <a:ext cx="8254746" cy="1316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800" kern="1200" dirty="0"/>
            <a:t>以 </a:t>
          </a:r>
          <a:r>
            <a:rPr lang="en-US" sz="1800" kern="1200" dirty="0"/>
            <a:t>Larva Labs</a:t>
          </a:r>
          <a:r>
            <a:rPr lang="zh-CN" sz="1800" kern="1200" dirty="0"/>
            <a:t>、</a:t>
          </a:r>
          <a:r>
            <a:rPr lang="en-US" sz="1800" kern="1200" dirty="0"/>
            <a:t>Yuga Labs </a:t>
          </a:r>
          <a:r>
            <a:rPr lang="zh-CN" sz="1800" kern="1200" dirty="0"/>
            <a:t>为代表的团队，通常使用 </a:t>
          </a:r>
          <a:r>
            <a:rPr lang="en-US" sz="1800" kern="1200" dirty="0"/>
            <a:t>ERC-721 </a:t>
          </a:r>
          <a:r>
            <a:rPr lang="zh-CN" sz="1800" kern="1200" dirty="0"/>
            <a:t>标准自己部署智能合约，元数据在链上，图片则存放在云服务或者 </a:t>
          </a:r>
          <a:r>
            <a:rPr lang="en-US" sz="1800" kern="1200" dirty="0"/>
            <a:t>IPFS </a:t>
          </a:r>
          <a:r>
            <a:rPr lang="zh-CN" sz="1800" kern="1200" dirty="0"/>
            <a:t>等私有节点上。</a:t>
          </a:r>
        </a:p>
      </dsp:txBody>
      <dsp:txXfrm>
        <a:off x="2260854" y="67925"/>
        <a:ext cx="8254746" cy="1316013"/>
      </dsp:txXfrm>
    </dsp:sp>
    <dsp:sp modelId="{4768B22A-F8FE-D84C-B8D2-088AD484967B}">
      <dsp:nvSpPr>
        <dsp:cNvPr id="0" name=""/>
        <dsp:cNvSpPr/>
      </dsp:nvSpPr>
      <dsp:spPr>
        <a:xfrm>
          <a:off x="2103120" y="1383938"/>
          <a:ext cx="841248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E3DA4-2CFB-8845-B456-2C007A1B3377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9B3965-F29D-3B45-AEC8-EEB89D132A21}">
      <dsp:nvSpPr>
        <dsp:cNvPr id="0" name=""/>
        <dsp:cNvSpPr/>
      </dsp:nvSpPr>
      <dsp:spPr>
        <a:xfrm>
          <a:off x="0" y="1451154"/>
          <a:ext cx="210312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4600" kern="1200" dirty="0"/>
            <a:t>交易</a:t>
          </a:r>
          <a:r>
            <a:rPr lang="zh-CN" altLang="en-US" sz="4600" kern="1200" dirty="0"/>
            <a:t>所</a:t>
          </a:r>
          <a:endParaRPr lang="zh-CN" sz="4600" kern="1200" dirty="0"/>
        </a:p>
      </dsp:txBody>
      <dsp:txXfrm>
        <a:off x="0" y="1451154"/>
        <a:ext cx="2103120" cy="1449029"/>
      </dsp:txXfrm>
    </dsp:sp>
    <dsp:sp modelId="{A99999F9-94D3-CE40-9FC5-002499F6A488}">
      <dsp:nvSpPr>
        <dsp:cNvPr id="0" name=""/>
        <dsp:cNvSpPr/>
      </dsp:nvSpPr>
      <dsp:spPr>
        <a:xfrm>
          <a:off x="2260854" y="1516954"/>
          <a:ext cx="8254746" cy="1316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800" kern="1200" dirty="0"/>
            <a:t>以 </a:t>
          </a:r>
          <a:r>
            <a:rPr lang="en-US" sz="1800" kern="1200" dirty="0" err="1"/>
            <a:t>OpenSea</a:t>
          </a:r>
          <a:r>
            <a:rPr lang="en-US" sz="1800" kern="1200" dirty="0"/>
            <a:t> </a:t>
          </a:r>
          <a:r>
            <a:rPr lang="zh-CN" sz="1800" kern="1200" dirty="0"/>
            <a:t>为代表的交易平台，主要使用 </a:t>
          </a:r>
          <a:r>
            <a:rPr lang="en-US" sz="1800" kern="1200" dirty="0"/>
            <a:t>ERC-1155 </a:t>
          </a:r>
          <a:r>
            <a:rPr lang="zh-CN" sz="1800" kern="1200" dirty="0"/>
            <a:t>标准，支持 </a:t>
          </a:r>
          <a:r>
            <a:rPr lang="en-US" sz="1800" kern="1200" dirty="0"/>
            <a:t>Ethereum</a:t>
          </a:r>
          <a:r>
            <a:rPr lang="zh-CN" sz="1800" kern="1200" dirty="0"/>
            <a:t>、</a:t>
          </a:r>
          <a:r>
            <a:rPr lang="en-US" sz="1800" kern="1200" dirty="0"/>
            <a:t>Polygon </a:t>
          </a:r>
          <a:r>
            <a:rPr lang="zh-CN" sz="1800" kern="1200" dirty="0"/>
            <a:t>区块链，摄影师、艺术家等创作者可以在平台上铸造 </a:t>
          </a:r>
          <a:r>
            <a:rPr lang="en-US" sz="1800" kern="1200" dirty="0"/>
            <a:t>NFT</a:t>
          </a:r>
          <a:r>
            <a:rPr lang="zh-CN" sz="1800" kern="1200" dirty="0"/>
            <a:t>，资源文件存在 </a:t>
          </a:r>
          <a:r>
            <a:rPr lang="en-US" sz="1800" kern="1200" dirty="0"/>
            <a:t>Google Cloud </a:t>
          </a:r>
          <a:r>
            <a:rPr lang="zh-CN" sz="1800" kern="1200" dirty="0"/>
            <a:t>中心化服务器上，同时也可以将数据冻结在 </a:t>
          </a:r>
          <a:r>
            <a:rPr lang="en-US" sz="1800" kern="1200" dirty="0"/>
            <a:t>IPFS </a:t>
          </a:r>
          <a:r>
            <a:rPr lang="zh-CN" sz="1800" kern="1200" dirty="0"/>
            <a:t>节点上，由 </a:t>
          </a:r>
          <a:r>
            <a:rPr lang="en-US" sz="1800" kern="1200" dirty="0"/>
            <a:t>Pinata</a:t>
          </a:r>
          <a:r>
            <a:rPr lang="zh-CN" sz="1800" kern="1200" dirty="0"/>
            <a:t> 等第三方服务商提供类 </a:t>
          </a:r>
          <a:r>
            <a:rPr lang="en-US" sz="1800" kern="1200" dirty="0"/>
            <a:t>CDN</a:t>
          </a:r>
          <a:r>
            <a:rPr lang="zh-CN" sz="1800" kern="1200" dirty="0"/>
            <a:t> 的 </a:t>
          </a:r>
          <a:r>
            <a:rPr lang="en-US" sz="1800" kern="1200" dirty="0"/>
            <a:t>Pinning </a:t>
          </a:r>
          <a:r>
            <a:rPr lang="zh-CN" sz="1800" kern="1200" dirty="0"/>
            <a:t>服务。</a:t>
          </a:r>
        </a:p>
      </dsp:txBody>
      <dsp:txXfrm>
        <a:off x="2260854" y="1516954"/>
        <a:ext cx="8254746" cy="1316013"/>
      </dsp:txXfrm>
    </dsp:sp>
    <dsp:sp modelId="{59B2E269-BB80-D343-9018-6CDE1AE3EFF0}">
      <dsp:nvSpPr>
        <dsp:cNvPr id="0" name=""/>
        <dsp:cNvSpPr/>
      </dsp:nvSpPr>
      <dsp:spPr>
        <a:xfrm>
          <a:off x="2103120" y="2832968"/>
          <a:ext cx="841248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AF979A-DCFB-3F41-9BAB-9730552AE186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62C61-C3AB-BE44-8328-0CA1E937DEE8}">
      <dsp:nvSpPr>
        <dsp:cNvPr id="0" name=""/>
        <dsp:cNvSpPr/>
      </dsp:nvSpPr>
      <dsp:spPr>
        <a:xfrm>
          <a:off x="0" y="2900183"/>
          <a:ext cx="210312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4600" kern="1200"/>
            <a:t>自媒体</a:t>
          </a:r>
        </a:p>
      </dsp:txBody>
      <dsp:txXfrm>
        <a:off x="0" y="2900183"/>
        <a:ext cx="2103120" cy="1449029"/>
      </dsp:txXfrm>
    </dsp:sp>
    <dsp:sp modelId="{D4307468-786D-7D46-8751-5D03A17D4EF0}">
      <dsp:nvSpPr>
        <dsp:cNvPr id="0" name=""/>
        <dsp:cNvSpPr/>
      </dsp:nvSpPr>
      <dsp:spPr>
        <a:xfrm>
          <a:off x="2260854" y="2965984"/>
          <a:ext cx="8254746" cy="1316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800" kern="1200" dirty="0"/>
            <a:t>以 </a:t>
          </a:r>
          <a:r>
            <a:rPr lang="en-US" sz="1800" kern="1200" dirty="0" err="1"/>
            <a:t>mirror.xyz</a:t>
          </a:r>
          <a:r>
            <a:rPr lang="zh-CN" sz="1800" kern="1200" dirty="0"/>
            <a:t>、</a:t>
          </a:r>
          <a:r>
            <a:rPr lang="en-US" sz="1800" kern="1200" dirty="0" err="1"/>
            <a:t>bbs.market</a:t>
          </a:r>
          <a:r>
            <a:rPr lang="en-US" sz="1800" kern="1200" dirty="0"/>
            <a:t> </a:t>
          </a:r>
          <a:r>
            <a:rPr lang="zh-CN" sz="1800" kern="1200" dirty="0"/>
            <a:t>等 </a:t>
          </a:r>
          <a:r>
            <a:rPr lang="en-US" sz="1800" kern="1200" dirty="0"/>
            <a:t>Web</a:t>
          </a:r>
          <a:r>
            <a:rPr lang="zh-CN" sz="1800" kern="1200" dirty="0"/>
            <a:t> </a:t>
          </a:r>
          <a:r>
            <a:rPr lang="en-US" sz="1800" kern="1200" dirty="0"/>
            <a:t>3.0</a:t>
          </a:r>
          <a:r>
            <a:rPr lang="zh-CN" sz="1800" kern="1200" dirty="0"/>
            <a:t> 时代的新型 </a:t>
          </a:r>
          <a:r>
            <a:rPr lang="en-US" sz="1800" kern="1200" dirty="0"/>
            <a:t>DAPP </a:t>
          </a:r>
          <a:r>
            <a:rPr lang="zh-CN" sz="1800" kern="1200" dirty="0"/>
            <a:t>为代表，使用 </a:t>
          </a:r>
          <a:r>
            <a:rPr lang="en-US" sz="1800" kern="1200" dirty="0" err="1"/>
            <a:t>Arweave</a:t>
          </a:r>
          <a:r>
            <a:rPr lang="en-US" sz="1800" kern="1200" dirty="0"/>
            <a:t> </a:t>
          </a:r>
          <a:r>
            <a:rPr lang="zh-CN" sz="1800" kern="1200" dirty="0"/>
            <a:t>等去中心化存储，将用户发表的文章、图片或帖子等内容作为 </a:t>
          </a:r>
          <a:r>
            <a:rPr lang="en-US" sz="1800" kern="1200" dirty="0"/>
            <a:t>NFT </a:t>
          </a:r>
          <a:r>
            <a:rPr lang="zh-CN" sz="1800" kern="1200" dirty="0"/>
            <a:t>铸造，可实现交易、流通、分享版税或广告收入等收益。</a:t>
          </a:r>
        </a:p>
      </dsp:txBody>
      <dsp:txXfrm>
        <a:off x="2260854" y="2965984"/>
        <a:ext cx="8254746" cy="1316013"/>
      </dsp:txXfrm>
    </dsp:sp>
    <dsp:sp modelId="{813F12D2-7180-F545-BFF8-0759A359CFA3}">
      <dsp:nvSpPr>
        <dsp:cNvPr id="0" name=""/>
        <dsp:cNvSpPr/>
      </dsp:nvSpPr>
      <dsp:spPr>
        <a:xfrm>
          <a:off x="2103120" y="4281997"/>
          <a:ext cx="841248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DC83F-928A-794C-A49C-B3B7540F44FF}">
      <dsp:nvSpPr>
        <dsp:cNvPr id="0" name=""/>
        <dsp:cNvSpPr/>
      </dsp:nvSpPr>
      <dsp:spPr>
        <a:xfrm>
          <a:off x="4296" y="600"/>
          <a:ext cx="10507007" cy="13300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5300" b="1" kern="1200" dirty="0"/>
            <a:t>NFT Mint</a:t>
          </a:r>
          <a:endParaRPr lang="zh-CN" sz="5300" kern="1200" dirty="0"/>
        </a:p>
      </dsp:txBody>
      <dsp:txXfrm>
        <a:off x="43252" y="39556"/>
        <a:ext cx="10429095" cy="1252135"/>
      </dsp:txXfrm>
    </dsp:sp>
    <dsp:sp modelId="{B619E820-2091-AB4C-B063-918843EE6032}">
      <dsp:nvSpPr>
        <dsp:cNvPr id="0" name=""/>
        <dsp:cNvSpPr/>
      </dsp:nvSpPr>
      <dsp:spPr>
        <a:xfrm>
          <a:off x="4296" y="1510645"/>
          <a:ext cx="3240642" cy="133004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300" b="1" kern="1200" dirty="0"/>
            <a:t>Type</a:t>
          </a:r>
          <a:endParaRPr lang="zh-CN" sz="1300" kern="1200" dirty="0"/>
        </a:p>
      </dsp:txBody>
      <dsp:txXfrm>
        <a:off x="43252" y="1549601"/>
        <a:ext cx="3162730" cy="1252135"/>
      </dsp:txXfrm>
    </dsp:sp>
    <dsp:sp modelId="{283668DE-2FA8-F844-8F04-6835C31F463A}">
      <dsp:nvSpPr>
        <dsp:cNvPr id="0" name=""/>
        <dsp:cNvSpPr/>
      </dsp:nvSpPr>
      <dsp:spPr>
        <a:xfrm>
          <a:off x="4296" y="3020690"/>
          <a:ext cx="627059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800" b="1" kern="1200"/>
            <a:t>Text</a:t>
          </a:r>
          <a:endParaRPr lang="zh-CN" sz="800" kern="1200"/>
        </a:p>
      </dsp:txBody>
      <dsp:txXfrm>
        <a:off x="22662" y="3039056"/>
        <a:ext cx="590327" cy="1293315"/>
      </dsp:txXfrm>
    </dsp:sp>
    <dsp:sp modelId="{4881B500-0A8E-DE42-8EC9-1D4C67704F3D}">
      <dsp:nvSpPr>
        <dsp:cNvPr id="0" name=""/>
        <dsp:cNvSpPr/>
      </dsp:nvSpPr>
      <dsp:spPr>
        <a:xfrm>
          <a:off x="657692" y="3020690"/>
          <a:ext cx="627059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800" b="1" kern="1200"/>
            <a:t>Image</a:t>
          </a:r>
          <a:endParaRPr lang="zh-CN" sz="800" kern="1200"/>
        </a:p>
      </dsp:txBody>
      <dsp:txXfrm>
        <a:off x="676058" y="3039056"/>
        <a:ext cx="590327" cy="1293315"/>
      </dsp:txXfrm>
    </dsp:sp>
    <dsp:sp modelId="{9D0CB27F-C49B-754E-B5A3-5A835FF54696}">
      <dsp:nvSpPr>
        <dsp:cNvPr id="0" name=""/>
        <dsp:cNvSpPr/>
      </dsp:nvSpPr>
      <dsp:spPr>
        <a:xfrm>
          <a:off x="1311088" y="3020690"/>
          <a:ext cx="627059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800" b="1" kern="1200"/>
            <a:t>Video</a:t>
          </a:r>
          <a:endParaRPr lang="zh-CN" sz="800" kern="1200"/>
        </a:p>
      </dsp:txBody>
      <dsp:txXfrm>
        <a:off x="1329454" y="3039056"/>
        <a:ext cx="590327" cy="1293315"/>
      </dsp:txXfrm>
    </dsp:sp>
    <dsp:sp modelId="{5FE74C36-52E9-A64C-B191-3C799691FF1D}">
      <dsp:nvSpPr>
        <dsp:cNvPr id="0" name=""/>
        <dsp:cNvSpPr/>
      </dsp:nvSpPr>
      <dsp:spPr>
        <a:xfrm>
          <a:off x="1964484" y="3020690"/>
          <a:ext cx="627059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800" b="1" kern="1200" dirty="0"/>
            <a:t>Audio</a:t>
          </a:r>
          <a:endParaRPr lang="zh-CN" sz="800" kern="1200" dirty="0"/>
        </a:p>
      </dsp:txBody>
      <dsp:txXfrm>
        <a:off x="1982850" y="3039056"/>
        <a:ext cx="590327" cy="1293315"/>
      </dsp:txXfrm>
    </dsp:sp>
    <dsp:sp modelId="{D959A007-6695-8141-9A40-37EAFEE522C5}">
      <dsp:nvSpPr>
        <dsp:cNvPr id="0" name=""/>
        <dsp:cNvSpPr/>
      </dsp:nvSpPr>
      <dsp:spPr>
        <a:xfrm>
          <a:off x="2617879" y="3020690"/>
          <a:ext cx="627059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800" b="1" kern="1200" dirty="0"/>
            <a:t>3D Model</a:t>
          </a:r>
          <a:endParaRPr lang="zh-CN" sz="800" kern="1200" dirty="0"/>
        </a:p>
      </dsp:txBody>
      <dsp:txXfrm>
        <a:off x="2636245" y="3039056"/>
        <a:ext cx="590327" cy="1293315"/>
      </dsp:txXfrm>
    </dsp:sp>
    <dsp:sp modelId="{BC33C752-F4E7-1246-956B-EDE149B448B7}">
      <dsp:nvSpPr>
        <dsp:cNvPr id="0" name=""/>
        <dsp:cNvSpPr/>
      </dsp:nvSpPr>
      <dsp:spPr>
        <a:xfrm>
          <a:off x="3297612" y="1510645"/>
          <a:ext cx="3894038" cy="133004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300" b="1" kern="1200" dirty="0"/>
            <a:t>Metadata</a:t>
          </a:r>
          <a:endParaRPr lang="zh-CN" sz="1300" kern="1200" dirty="0"/>
        </a:p>
      </dsp:txBody>
      <dsp:txXfrm>
        <a:off x="3336568" y="1549601"/>
        <a:ext cx="3816126" cy="1252135"/>
      </dsp:txXfrm>
    </dsp:sp>
    <dsp:sp modelId="{6B7631B7-8EAF-DB40-B96C-98B4ED918102}">
      <dsp:nvSpPr>
        <dsp:cNvPr id="0" name=""/>
        <dsp:cNvSpPr/>
      </dsp:nvSpPr>
      <dsp:spPr>
        <a:xfrm>
          <a:off x="3297612" y="3020690"/>
          <a:ext cx="627059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800" b="1" kern="1200" dirty="0"/>
            <a:t>Name</a:t>
          </a:r>
          <a:endParaRPr lang="zh-CN" sz="800" kern="1200" dirty="0"/>
        </a:p>
      </dsp:txBody>
      <dsp:txXfrm>
        <a:off x="3315978" y="3039056"/>
        <a:ext cx="590327" cy="1293315"/>
      </dsp:txXfrm>
    </dsp:sp>
    <dsp:sp modelId="{6187F9A7-2AA9-334A-97A5-DE662B720F3C}">
      <dsp:nvSpPr>
        <dsp:cNvPr id="0" name=""/>
        <dsp:cNvSpPr/>
      </dsp:nvSpPr>
      <dsp:spPr>
        <a:xfrm>
          <a:off x="3951008" y="3020690"/>
          <a:ext cx="627059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800" b="1" kern="1200"/>
            <a:t>Description</a:t>
          </a:r>
          <a:endParaRPr lang="zh-CN" sz="800" kern="1200"/>
        </a:p>
      </dsp:txBody>
      <dsp:txXfrm>
        <a:off x="3969374" y="3039056"/>
        <a:ext cx="590327" cy="1293315"/>
      </dsp:txXfrm>
    </dsp:sp>
    <dsp:sp modelId="{145E0E13-927B-1049-ADB4-D3DC3CCF3968}">
      <dsp:nvSpPr>
        <dsp:cNvPr id="0" name=""/>
        <dsp:cNvSpPr/>
      </dsp:nvSpPr>
      <dsp:spPr>
        <a:xfrm>
          <a:off x="4604404" y="3020690"/>
          <a:ext cx="627059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800" b="1" kern="1200"/>
            <a:t>Link</a:t>
          </a:r>
          <a:endParaRPr lang="zh-CN" sz="800" kern="1200"/>
        </a:p>
      </dsp:txBody>
      <dsp:txXfrm>
        <a:off x="4622770" y="3039056"/>
        <a:ext cx="590327" cy="1293315"/>
      </dsp:txXfrm>
    </dsp:sp>
    <dsp:sp modelId="{BFC66BB9-EB1C-7445-BF08-8E8564050091}">
      <dsp:nvSpPr>
        <dsp:cNvPr id="0" name=""/>
        <dsp:cNvSpPr/>
      </dsp:nvSpPr>
      <dsp:spPr>
        <a:xfrm>
          <a:off x="5257799" y="3020690"/>
          <a:ext cx="627059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800" b="1" kern="1200"/>
            <a:t>Collection</a:t>
          </a:r>
          <a:endParaRPr lang="zh-CN" sz="800" kern="1200"/>
        </a:p>
      </dsp:txBody>
      <dsp:txXfrm>
        <a:off x="5276165" y="3039056"/>
        <a:ext cx="590327" cy="1293315"/>
      </dsp:txXfrm>
    </dsp:sp>
    <dsp:sp modelId="{B7EF42EE-6438-9842-8B6E-6E94A112413C}">
      <dsp:nvSpPr>
        <dsp:cNvPr id="0" name=""/>
        <dsp:cNvSpPr/>
      </dsp:nvSpPr>
      <dsp:spPr>
        <a:xfrm>
          <a:off x="5911195" y="3020690"/>
          <a:ext cx="627059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/>
            <a:t>Properties</a:t>
          </a:r>
          <a:endParaRPr lang="zh-CN" sz="800" kern="1200"/>
        </a:p>
      </dsp:txBody>
      <dsp:txXfrm>
        <a:off x="5929561" y="3039056"/>
        <a:ext cx="590327" cy="1293315"/>
      </dsp:txXfrm>
    </dsp:sp>
    <dsp:sp modelId="{1CF26A5D-6ECC-0B41-B85C-A6CAAAF41764}">
      <dsp:nvSpPr>
        <dsp:cNvPr id="0" name=""/>
        <dsp:cNvSpPr/>
      </dsp:nvSpPr>
      <dsp:spPr>
        <a:xfrm>
          <a:off x="6564591" y="3020690"/>
          <a:ext cx="627059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Supply</a:t>
          </a:r>
          <a:endParaRPr lang="zh-CN" sz="800" kern="1200" dirty="0"/>
        </a:p>
      </dsp:txBody>
      <dsp:txXfrm>
        <a:off x="6582957" y="3039056"/>
        <a:ext cx="590327" cy="1293315"/>
      </dsp:txXfrm>
    </dsp:sp>
    <dsp:sp modelId="{17751D85-AAAE-9D4E-A7FA-5225B0C81BA0}">
      <dsp:nvSpPr>
        <dsp:cNvPr id="0" name=""/>
        <dsp:cNvSpPr/>
      </dsp:nvSpPr>
      <dsp:spPr>
        <a:xfrm>
          <a:off x="7244324" y="1510645"/>
          <a:ext cx="2587247" cy="133004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Blockchain</a:t>
          </a:r>
          <a:r>
            <a:rPr lang="zh-CN" altLang="en-US" sz="1300" b="1" kern="1200" dirty="0"/>
            <a:t> </a:t>
          </a:r>
          <a:r>
            <a:rPr lang="en-US" altLang="zh-CN" sz="1300" b="1" kern="1200" dirty="0"/>
            <a:t>/</a:t>
          </a:r>
          <a:r>
            <a:rPr lang="zh-CN" altLang="en-US" sz="1300" b="1" kern="1200" dirty="0"/>
            <a:t> </a:t>
          </a:r>
          <a:r>
            <a:rPr lang="en-US" altLang="zh-CN" sz="1300" b="1" kern="1200" dirty="0"/>
            <a:t>NFT</a:t>
          </a:r>
          <a:r>
            <a:rPr lang="zh-CN" altLang="en-US" sz="1300" b="1" kern="1200" dirty="0"/>
            <a:t> </a:t>
          </a:r>
          <a:r>
            <a:rPr lang="en-US" altLang="zh-CN" sz="1300" b="1" kern="1200" dirty="0"/>
            <a:t>Format</a:t>
          </a:r>
        </a:p>
      </dsp:txBody>
      <dsp:txXfrm>
        <a:off x="7283280" y="1549601"/>
        <a:ext cx="2509335" cy="1252135"/>
      </dsp:txXfrm>
    </dsp:sp>
    <dsp:sp modelId="{DD172619-0AC0-A24B-930D-0E7B3B04BB26}">
      <dsp:nvSpPr>
        <dsp:cNvPr id="0" name=""/>
        <dsp:cNvSpPr/>
      </dsp:nvSpPr>
      <dsp:spPr>
        <a:xfrm>
          <a:off x="7244324" y="3020690"/>
          <a:ext cx="627059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800" kern="1200" dirty="0"/>
            <a:t>ERC-721</a:t>
          </a:r>
          <a:endParaRPr lang="zh-CN" sz="800" kern="1200" dirty="0"/>
        </a:p>
      </dsp:txBody>
      <dsp:txXfrm>
        <a:off x="7262690" y="3039056"/>
        <a:ext cx="590327" cy="1293315"/>
      </dsp:txXfrm>
    </dsp:sp>
    <dsp:sp modelId="{3AF1F6FC-75C1-BA4D-86A9-2B46E4FBBC5F}">
      <dsp:nvSpPr>
        <dsp:cNvPr id="0" name=""/>
        <dsp:cNvSpPr/>
      </dsp:nvSpPr>
      <dsp:spPr>
        <a:xfrm>
          <a:off x="7897720" y="3020690"/>
          <a:ext cx="627059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800" kern="1200" dirty="0"/>
            <a:t>ERC-1155</a:t>
          </a:r>
          <a:endParaRPr lang="zh-CN" sz="800" kern="1200" dirty="0"/>
        </a:p>
      </dsp:txBody>
      <dsp:txXfrm>
        <a:off x="7916086" y="3039056"/>
        <a:ext cx="590327" cy="1293315"/>
      </dsp:txXfrm>
    </dsp:sp>
    <dsp:sp modelId="{4879F17A-6DB1-324B-BB7D-4B9CDF77A0A3}">
      <dsp:nvSpPr>
        <dsp:cNvPr id="0" name=""/>
        <dsp:cNvSpPr/>
      </dsp:nvSpPr>
      <dsp:spPr>
        <a:xfrm>
          <a:off x="8551115" y="3020690"/>
          <a:ext cx="627059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800" kern="1200" dirty="0"/>
            <a:t>Atomic</a:t>
          </a:r>
          <a:endParaRPr lang="zh-CN" sz="800" kern="1200" dirty="0"/>
        </a:p>
      </dsp:txBody>
      <dsp:txXfrm>
        <a:off x="8569481" y="3039056"/>
        <a:ext cx="590327" cy="1293315"/>
      </dsp:txXfrm>
    </dsp:sp>
    <dsp:sp modelId="{39D5E7A6-DABE-6B4F-A1FE-32A389A0E04D}">
      <dsp:nvSpPr>
        <dsp:cNvPr id="0" name=""/>
        <dsp:cNvSpPr/>
      </dsp:nvSpPr>
      <dsp:spPr>
        <a:xfrm>
          <a:off x="9204511" y="3020690"/>
          <a:ext cx="627059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800" kern="1200" dirty="0"/>
            <a:t>Omni-chain</a:t>
          </a:r>
          <a:endParaRPr lang="zh-CN" sz="800" kern="1200" dirty="0"/>
        </a:p>
      </dsp:txBody>
      <dsp:txXfrm>
        <a:off x="9222877" y="3039056"/>
        <a:ext cx="590327" cy="1293315"/>
      </dsp:txXfrm>
    </dsp:sp>
    <dsp:sp modelId="{63EA687C-D6B4-FC4C-83B7-1CF9DF9297D8}">
      <dsp:nvSpPr>
        <dsp:cNvPr id="0" name=""/>
        <dsp:cNvSpPr/>
      </dsp:nvSpPr>
      <dsp:spPr>
        <a:xfrm>
          <a:off x="9884244" y="1510645"/>
          <a:ext cx="627059" cy="133004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Freeze</a:t>
          </a:r>
          <a:endParaRPr lang="zh-CN" sz="1300" kern="1200" dirty="0"/>
        </a:p>
      </dsp:txBody>
      <dsp:txXfrm>
        <a:off x="9902610" y="1529011"/>
        <a:ext cx="590327" cy="1293315"/>
      </dsp:txXfrm>
    </dsp:sp>
    <dsp:sp modelId="{23402DBB-9F9F-9A4D-A6C2-B630FFFC4049}">
      <dsp:nvSpPr>
        <dsp:cNvPr id="0" name=""/>
        <dsp:cNvSpPr/>
      </dsp:nvSpPr>
      <dsp:spPr>
        <a:xfrm>
          <a:off x="9884244" y="3020690"/>
          <a:ext cx="627059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800" kern="1200" dirty="0"/>
            <a:t>CYFS://</a:t>
          </a:r>
          <a:endParaRPr lang="zh-CN" sz="800" kern="1200" dirty="0"/>
        </a:p>
      </dsp:txBody>
      <dsp:txXfrm>
        <a:off x="9902610" y="3039056"/>
        <a:ext cx="590327" cy="1293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7EA1D-8ED9-294B-90AB-78A5729AD09A}" type="datetimeFigureOut">
              <a:rPr kumimoji="1" lang="zh-CN" altLang="en-US" smtClean="0"/>
              <a:t>2022/10/1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DFE57-4E17-0F40-AC4A-6330D867A3D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96240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5FC000-A1CA-9643-BC7F-72E837C59C07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6418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09470E-B38B-11BA-1704-1CB9D2CA6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92F1D7B-F1EC-68A4-8A23-B05AFB78A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C12CAA9-4DD5-10AB-C991-89ABA99A7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BCF3-CDD1-B941-B63E-AF089A813EA9}" type="datetimeFigureOut">
              <a:rPr kumimoji="1" lang="zh-CN" altLang="en-US" smtClean="0"/>
              <a:t>2022/10/1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F1272A-7A2D-C6A7-CE56-B3B88E9E5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F909860-F507-7456-965B-EFD7CCF79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64AD-729C-324B-AC85-1B58C69E571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882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D59941-0275-8006-F55A-946EA7365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4EF8978-B97A-07EA-3282-A2040C33B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A3E4D1C-FC91-EA5A-4475-ADD4162D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BCF3-CDD1-B941-B63E-AF089A813EA9}" type="datetimeFigureOut">
              <a:rPr kumimoji="1" lang="zh-CN" altLang="en-US" smtClean="0"/>
              <a:t>2022/10/1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1FB19D-0D3B-748C-E6FC-FCC2BF707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F04D7E-0A5C-E083-A71F-0FB584FD5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64AD-729C-324B-AC85-1B58C69E571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4282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0F55DD9-A69C-E277-4188-D71D12C359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970DB82-06F2-EA73-C5B7-AFA7B2726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34C0E9-4000-46F1-4ACA-B15585CDD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BCF3-CDD1-B941-B63E-AF089A813EA9}" type="datetimeFigureOut">
              <a:rPr kumimoji="1" lang="zh-CN" altLang="en-US" smtClean="0"/>
              <a:t>2022/10/1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372138-BDF9-932C-BF48-7538F386B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1A8D2C1-ECED-FD79-6005-6B44EA759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64AD-729C-324B-AC85-1B58C69E571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8357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F1D2E1-D125-0237-1C01-5EC9B2CC4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06AE61-7597-D53C-03B1-D410F47CF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66E83A-D817-DECA-1A20-D91CD212F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BCF3-CDD1-B941-B63E-AF089A813EA9}" type="datetimeFigureOut">
              <a:rPr kumimoji="1" lang="zh-CN" altLang="en-US" smtClean="0"/>
              <a:t>2022/10/1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69A889-FE3D-FE67-B566-47716829B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200AFC-AFFF-9781-35F6-530444228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64AD-729C-324B-AC85-1B58C69E571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6955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D74C0D-CEF1-0D9A-0A54-2689E706F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B177967-F372-86B9-CF2A-517800185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0AF3F6-A2AF-1EEC-6486-9A84116E4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BCF3-CDD1-B941-B63E-AF089A813EA9}" type="datetimeFigureOut">
              <a:rPr kumimoji="1" lang="zh-CN" altLang="en-US" smtClean="0"/>
              <a:t>2022/10/1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FD1EF9-002E-89D7-E6D7-4B26A8D20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0A5DC6-762F-EDCF-1E7C-2BC0A3A50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64AD-729C-324B-AC85-1B58C69E571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1882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66AB4E-9F86-1641-C2E2-945EE479F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9116133-2EB1-DA82-EF52-97CD9C2960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0745EBA-44FF-597E-0AD3-28EA8C882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4468499-8882-F4F1-E3D2-ED467F07C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BCF3-CDD1-B941-B63E-AF089A813EA9}" type="datetimeFigureOut">
              <a:rPr kumimoji="1" lang="zh-CN" altLang="en-US" smtClean="0"/>
              <a:t>2022/10/1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BA9D798-3C3B-2361-0182-61E49C0A0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4193DF5-D254-69DA-47F2-545B53207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64AD-729C-324B-AC85-1B58C69E571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1895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F09A9A-CB24-D2A2-4E1E-6EFD2713A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D22BA15-26C7-E654-0908-13982B45D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DAE5B25-5CDF-4656-BB49-A8137AF10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035CC14-0864-96B9-A892-F1A1145C79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FA4B64C-ED59-181F-8137-45BA770CC6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856B7C3-2565-C0B4-3E83-5BFA26221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BCF3-CDD1-B941-B63E-AF089A813EA9}" type="datetimeFigureOut">
              <a:rPr kumimoji="1" lang="zh-CN" altLang="en-US" smtClean="0"/>
              <a:t>2022/10/1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A5FEF04-7902-95E9-77CB-659882C15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1184E25-6CB7-1F66-F3EA-AA265DCB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64AD-729C-324B-AC85-1B58C69E571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8835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798746-9F2F-8055-59D7-4195AE8AF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C37E392-A8BC-92A9-7BA5-15CB14DDD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BCF3-CDD1-B941-B63E-AF089A813EA9}" type="datetimeFigureOut">
              <a:rPr kumimoji="1" lang="zh-CN" altLang="en-US" smtClean="0"/>
              <a:t>2022/10/1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E90EB1A-BB82-1C67-7A54-B48C007B0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220EB85-40C5-7831-68EC-8A227F3AA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64AD-729C-324B-AC85-1B58C69E571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6844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1702C73-2E97-4364-3B18-2A1958FD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BCF3-CDD1-B941-B63E-AF089A813EA9}" type="datetimeFigureOut">
              <a:rPr kumimoji="1" lang="zh-CN" altLang="en-US" smtClean="0"/>
              <a:t>2022/10/1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9AFA64B-8BF0-8FEE-D762-AEFFA3575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7DE9150-12C0-24F4-E2F3-86F40167B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64AD-729C-324B-AC85-1B58C69E571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3564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A2EB7F-3B88-7265-0796-FD260820A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8B2852-D050-C562-2246-D4E651B3A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FACD561-2B48-1BF2-A7B4-7479972716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9398932-C0B3-E337-7974-365649FB5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BCF3-CDD1-B941-B63E-AF089A813EA9}" type="datetimeFigureOut">
              <a:rPr kumimoji="1" lang="zh-CN" altLang="en-US" smtClean="0"/>
              <a:t>2022/10/1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401A50F-D919-28C0-C036-0F9527FAC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07C7E74-F5A0-4A4E-E1E9-28D91F6CD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64AD-729C-324B-AC85-1B58C69E571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7721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3D1FC3-D70D-6A14-C404-1AC1645E1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7B6FA36-3E04-5A33-3FC7-8354AF20F4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B937E2F-866A-7D91-DDAD-9F43BF96E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FB2846D-7165-D4DC-62D7-58AF67B6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BCF3-CDD1-B941-B63E-AF089A813EA9}" type="datetimeFigureOut">
              <a:rPr kumimoji="1" lang="zh-CN" altLang="en-US" smtClean="0"/>
              <a:t>2022/10/1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0AAA53A-5AD9-EC30-EB63-FC62CAEA3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476958D-9E3D-94B3-6DD7-BB305D09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64AD-729C-324B-AC85-1B58C69E571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0310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613CC5E-58C6-A164-DE1A-B120E84DE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297A831-6D9C-CD6F-08FA-8B4A18B8E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C35372-8D35-C43F-42E8-2AD106794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FBCF3-CDD1-B941-B63E-AF089A813EA9}" type="datetimeFigureOut">
              <a:rPr kumimoji="1" lang="zh-CN" altLang="en-US" smtClean="0"/>
              <a:t>2022/10/1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5F30FF-8B2C-4A11-42E2-64C936C9C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DD531C6-DF6A-9CBF-D3D1-DF813F0B48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764AD-729C-324B-AC85-1B58C69E571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0093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D66F0ED4-83F8-C29D-C503-E527F387D5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/>
              <a:t>D.Tools</a:t>
            </a:r>
            <a:endParaRPr lang="zh-CN" altLang="en-US" dirty="0"/>
          </a:p>
        </p:txBody>
      </p:sp>
      <p:sp>
        <p:nvSpPr>
          <p:cNvPr id="5" name="副标题 4">
            <a:extLst>
              <a:ext uri="{FF2B5EF4-FFF2-40B4-BE49-F238E27FC236}">
                <a16:creationId xmlns:a16="http://schemas.microsoft.com/office/drawing/2014/main" id="{310605A4-AAE6-4F7E-9A39-965ECF299F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FogWorks</a:t>
            </a:r>
            <a:r>
              <a:rPr lang="en-US" altLang="zh-CN" dirty="0"/>
              <a:t>, Inc.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0392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C599F169-B90A-BE7A-527D-1EE5F7142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产品定位</a:t>
            </a:r>
          </a:p>
        </p:txBody>
      </p:sp>
      <p:sp>
        <p:nvSpPr>
          <p:cNvPr id="5" name="副标题 4">
            <a:extLst>
              <a:ext uri="{FF2B5EF4-FFF2-40B4-BE49-F238E27FC236}">
                <a16:creationId xmlns:a16="http://schemas.microsoft.com/office/drawing/2014/main" id="{743B640A-7F80-69BC-0880-381285032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由 </a:t>
            </a:r>
            <a:r>
              <a:rPr lang="en-US" altLang="zh-CN" dirty="0"/>
              <a:t>DMC </a:t>
            </a:r>
            <a:r>
              <a:rPr lang="zh-CN" altLang="en-US" dirty="0"/>
              <a:t>生态成员 </a:t>
            </a:r>
            <a:r>
              <a:rPr lang="en-US" altLang="zh-CN" dirty="0"/>
              <a:t>Fog Works </a:t>
            </a:r>
            <a:r>
              <a:rPr lang="zh-CN" altLang="en-US" dirty="0"/>
              <a:t>研发的 </a:t>
            </a:r>
            <a:r>
              <a:rPr lang="en-US" altLang="zh-CN" dirty="0" err="1"/>
              <a:t>D.Tools</a:t>
            </a:r>
            <a:r>
              <a:rPr lang="en-US" altLang="zh-CN" dirty="0"/>
              <a:t> </a:t>
            </a:r>
            <a:r>
              <a:rPr lang="zh-CN" altLang="en-US" dirty="0"/>
              <a:t>是面向大众用户的 </a:t>
            </a:r>
            <a:r>
              <a:rPr lang="en-US" altLang="zh-CN" dirty="0"/>
              <a:t>NFT </a:t>
            </a:r>
            <a:r>
              <a:rPr lang="zh-CN" altLang="en-US" dirty="0"/>
              <a:t>辅助铸造工具，元数据上链支持全链式（</a:t>
            </a:r>
            <a:r>
              <a:rPr lang="en-US" altLang="zh-CN" dirty="0" err="1"/>
              <a:t>Omnichain</a:t>
            </a:r>
            <a:r>
              <a:rPr lang="zh-CN" altLang="en-US" dirty="0"/>
              <a:t>）和原子（ </a:t>
            </a:r>
            <a:r>
              <a:rPr lang="en-US" altLang="zh-CN" dirty="0"/>
              <a:t>Atomic</a:t>
            </a:r>
            <a:r>
              <a:rPr lang="zh-CN" altLang="en-US" dirty="0"/>
              <a:t>）标准，通过 </a:t>
            </a:r>
            <a:r>
              <a:rPr lang="en-US" altLang="zh-CN" dirty="0"/>
              <a:t>CYFS </a:t>
            </a:r>
            <a:r>
              <a:rPr lang="zh-CN" altLang="en-US" dirty="0"/>
              <a:t>有效解决资源存储的去中心化和可靠访问。</a:t>
            </a:r>
            <a:endParaRPr lang="en-US" altLang="zh-CN" dirty="0"/>
          </a:p>
          <a:p>
            <a:r>
              <a:rPr lang="en-US" altLang="zh-CN" dirty="0" err="1"/>
              <a:t>D.Tools</a:t>
            </a:r>
            <a:r>
              <a:rPr lang="en-US" altLang="zh-CN" dirty="0"/>
              <a:t> </a:t>
            </a:r>
            <a:r>
              <a:rPr lang="zh-CN" altLang="en-US" dirty="0"/>
              <a:t>定位为辅助铸造 </a:t>
            </a:r>
            <a:r>
              <a:rPr lang="en-US" altLang="zh-CN" dirty="0"/>
              <a:t>NFT </a:t>
            </a:r>
            <a:r>
              <a:rPr lang="zh-CN" altLang="en-US" dirty="0"/>
              <a:t>工具集，在 </a:t>
            </a:r>
            <a:r>
              <a:rPr lang="en-US" altLang="zh-CN" dirty="0" err="1"/>
              <a:t>D.Tools</a:t>
            </a:r>
            <a:r>
              <a:rPr lang="en-US" altLang="zh-CN" dirty="0"/>
              <a:t> </a:t>
            </a:r>
            <a:r>
              <a:rPr lang="zh-CN" altLang="en-US" dirty="0"/>
              <a:t>网站上将会提供 </a:t>
            </a:r>
            <a:r>
              <a:rPr lang="en-US" altLang="zh-CN" dirty="0"/>
              <a:t>NFT </a:t>
            </a:r>
            <a:r>
              <a:rPr lang="zh-CN" altLang="en-US" dirty="0"/>
              <a:t>铸造教程，包括对 </a:t>
            </a:r>
            <a:r>
              <a:rPr lang="en-US" altLang="zh-CN" dirty="0"/>
              <a:t>ERC-721</a:t>
            </a:r>
            <a:r>
              <a:rPr lang="zh-CN" altLang="en-US" dirty="0"/>
              <a:t>、</a:t>
            </a:r>
            <a:r>
              <a:rPr lang="en-US" altLang="zh-CN" dirty="0"/>
              <a:t>ERC-1155 </a:t>
            </a:r>
            <a:r>
              <a:rPr lang="zh-CN" altLang="en-US" dirty="0"/>
              <a:t>及其扩展和 </a:t>
            </a:r>
            <a:r>
              <a:rPr lang="en-US" altLang="zh-CN" dirty="0"/>
              <a:t>Atomic</a:t>
            </a:r>
            <a:r>
              <a:rPr lang="zh-CN" altLang="en-US" dirty="0"/>
              <a:t>（原子）、</a:t>
            </a:r>
            <a:r>
              <a:rPr lang="en-US" altLang="zh-CN" dirty="0" err="1"/>
              <a:t>LayerZero</a:t>
            </a:r>
            <a:r>
              <a:rPr lang="zh-CN" altLang="en-US" dirty="0"/>
              <a:t>（</a:t>
            </a:r>
            <a:r>
              <a:rPr lang="en-US" altLang="zh-CN" dirty="0" err="1"/>
              <a:t>omnichain</a:t>
            </a:r>
            <a:r>
              <a:rPr lang="en-US" altLang="zh-CN" dirty="0"/>
              <a:t> / </a:t>
            </a:r>
            <a:r>
              <a:rPr lang="zh-CN" altLang="en-US" dirty="0"/>
              <a:t>全链式）</a:t>
            </a:r>
            <a:r>
              <a:rPr lang="en-US" altLang="zh-CN" dirty="0"/>
              <a:t>NFT </a:t>
            </a:r>
            <a:r>
              <a:rPr lang="zh-CN" altLang="en-US" dirty="0"/>
              <a:t>的支持，除了元数据上链，将解决原始资源如何有效去中心化的真实存储并可靠访问。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50508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B2823B90-B955-33A9-1CFB-56BC9407B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客户群体</a:t>
            </a:r>
          </a:p>
        </p:txBody>
      </p:sp>
      <p:graphicFrame>
        <p:nvGraphicFramePr>
          <p:cNvPr id="6" name="内容占位符 5">
            <a:extLst>
              <a:ext uri="{FF2B5EF4-FFF2-40B4-BE49-F238E27FC236}">
                <a16:creationId xmlns:a16="http://schemas.microsoft.com/office/drawing/2014/main" id="{65402C58-FDC0-B7F8-1562-A679E65E06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9576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564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C7C314-6EEC-2346-C052-B738854B5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普通用户场景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67F440-B258-2E10-29E2-0EB942772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zh-CN" altLang="en-US" dirty="0"/>
              <a:t>用户打开具备 </a:t>
            </a:r>
            <a:r>
              <a:rPr kumimoji="1" lang="en-US" altLang="zh-CN" dirty="0"/>
              <a:t>CYFS Runtime </a:t>
            </a:r>
            <a:r>
              <a:rPr kumimoji="1" lang="zh-CN" altLang="en-US" dirty="0"/>
              <a:t>环境的 </a:t>
            </a:r>
            <a:r>
              <a:rPr kumimoji="1" lang="en-US" altLang="zh-CN" dirty="0"/>
              <a:t>FOG </a:t>
            </a:r>
            <a:r>
              <a:rPr kumimoji="1" lang="zh-CN" altLang="en-US" dirty="0"/>
              <a:t>浏览器，进入 </a:t>
            </a:r>
            <a:r>
              <a:rPr kumimoji="1" lang="en-US" altLang="zh-CN" dirty="0" err="1"/>
              <a:t>D.Tools</a:t>
            </a:r>
            <a:r>
              <a:rPr kumimoji="1" lang="en-US" altLang="zh-CN" dirty="0"/>
              <a:t> </a:t>
            </a:r>
            <a:r>
              <a:rPr kumimoji="1" lang="zh-CN" altLang="en-US" dirty="0"/>
              <a:t>铸造工具应用界面，通过管理作品集，可以选择电脑上的资源文件，填写必要信息后即可铸造 </a:t>
            </a:r>
            <a:r>
              <a:rPr kumimoji="1" lang="en-US" altLang="zh-CN" dirty="0"/>
              <a:t>NFT</a:t>
            </a:r>
            <a:r>
              <a:rPr kumimoji="1" lang="zh-CN" altLang="en-US" dirty="0"/>
              <a:t>。</a:t>
            </a:r>
          </a:p>
          <a:p>
            <a:r>
              <a:rPr kumimoji="1" lang="zh-CN" altLang="en-US" dirty="0"/>
              <a:t>用户通过支付公链 </a:t>
            </a:r>
            <a:r>
              <a:rPr kumimoji="1" lang="en-US" altLang="zh-CN" dirty="0"/>
              <a:t>GAS </a:t>
            </a:r>
            <a:r>
              <a:rPr kumimoji="1" lang="zh-CN" altLang="en-US" dirty="0"/>
              <a:t>费用，可将 </a:t>
            </a:r>
            <a:r>
              <a:rPr kumimoji="1" lang="en-US" altLang="zh-CN" dirty="0"/>
              <a:t>NFT </a:t>
            </a:r>
            <a:r>
              <a:rPr kumimoji="1" lang="zh-CN" altLang="en-US" dirty="0"/>
              <a:t>正式上链，此功能采用 </a:t>
            </a:r>
            <a:r>
              <a:rPr kumimoji="1" lang="en-US" altLang="zh-CN" dirty="0"/>
              <a:t>ERC-1155 </a:t>
            </a:r>
            <a:r>
              <a:rPr kumimoji="1" lang="zh-CN" altLang="en-US" dirty="0"/>
              <a:t>标准和 </a:t>
            </a:r>
            <a:r>
              <a:rPr kumimoji="1" lang="en-US" altLang="zh-CN" dirty="0" err="1"/>
              <a:t>OpenSea</a:t>
            </a:r>
            <a:r>
              <a:rPr kumimoji="1" lang="en-US" altLang="zh-CN" dirty="0"/>
              <a:t> Lazy Minting </a:t>
            </a:r>
            <a:r>
              <a:rPr kumimoji="1" lang="zh-CN" altLang="en-US" dirty="0"/>
              <a:t>类似方法实现，此后便可在不同平台上正式交易。</a:t>
            </a:r>
          </a:p>
          <a:p>
            <a:r>
              <a:rPr kumimoji="1" lang="zh-CN" altLang="en-US" dirty="0"/>
              <a:t>批量铸造功能，即便是大众用户，也有规模效应的需求，可以批量选择资源一次完成铸造，使用简易的模板替换规则，省去一个一个文件铸造重复过程。</a:t>
            </a:r>
          </a:p>
          <a:p>
            <a:r>
              <a:rPr kumimoji="1" lang="zh-CN" altLang="en-US" dirty="0"/>
              <a:t>自交易所，未在任何公链出现之前，可在 </a:t>
            </a:r>
            <a:r>
              <a:rPr kumimoji="1" lang="en-US" altLang="zh-CN" dirty="0" err="1"/>
              <a:t>D.Tools</a:t>
            </a:r>
            <a:r>
              <a:rPr kumimoji="1" lang="en-US" altLang="zh-CN" dirty="0"/>
              <a:t> </a:t>
            </a:r>
            <a:r>
              <a:rPr kumimoji="1" lang="zh-CN" altLang="en-US" dirty="0"/>
              <a:t>平台上直接定价买卖、打赏、收藏等，更像 </a:t>
            </a:r>
            <a:r>
              <a:rPr kumimoji="1" lang="en-US" altLang="zh-CN" dirty="0" err="1"/>
              <a:t>Cryptopunks</a:t>
            </a:r>
            <a:r>
              <a:rPr kumimoji="1" lang="en-US" altLang="zh-CN" dirty="0"/>
              <a:t> Market </a:t>
            </a:r>
            <a:r>
              <a:rPr kumimoji="1" lang="zh-CN" altLang="en-US" dirty="0"/>
              <a:t>开源项目一样。</a:t>
            </a:r>
          </a:p>
        </p:txBody>
      </p:sp>
    </p:spTree>
    <p:extLst>
      <p:ext uri="{BB962C8B-B14F-4D97-AF65-F5344CB8AC3E}">
        <p14:creationId xmlns:p14="http://schemas.microsoft.com/office/powerpoint/2010/main" val="340072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EF135C-6505-93C5-7DAA-723047CA8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专业用户场景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75E926-D54F-7AA1-E3B1-BA9250810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zh-CN" altLang="en-US" dirty="0"/>
              <a:t>准备资源，可使用素材生成工具（</a:t>
            </a:r>
            <a:r>
              <a:rPr kumimoji="1" lang="en-US" altLang="zh-CN" dirty="0" err="1"/>
              <a:t>HashLips</a:t>
            </a:r>
            <a:r>
              <a:rPr kumimoji="1" lang="zh-CN" altLang="en-US" dirty="0"/>
              <a:t>），类似批量注册域名工具，构造比如</a:t>
            </a:r>
            <a:r>
              <a:rPr kumimoji="1" lang="en-US" altLang="zh-CN" dirty="0"/>
              <a:t>10000</a:t>
            </a:r>
            <a:r>
              <a:rPr kumimoji="1" lang="zh-CN" altLang="en-US" dirty="0"/>
              <a:t>个 </a:t>
            </a:r>
            <a:r>
              <a:rPr kumimoji="1" lang="en-US" altLang="zh-CN" dirty="0"/>
              <a:t>NFT</a:t>
            </a:r>
            <a:r>
              <a:rPr kumimoji="1" lang="zh-CN" altLang="en-US" dirty="0"/>
              <a:t>，有不同的稀缺度。</a:t>
            </a:r>
          </a:p>
          <a:p>
            <a:r>
              <a:rPr kumimoji="1" lang="zh-CN" altLang="en-US" dirty="0"/>
              <a:t>根据生成的元数据及文件资源，帮助专业用户一次生成 </a:t>
            </a:r>
            <a:r>
              <a:rPr kumimoji="1" lang="en-US" altLang="zh-CN" dirty="0"/>
              <a:t>CYFS </a:t>
            </a:r>
            <a:r>
              <a:rPr kumimoji="1" lang="zh-CN" altLang="en-US" dirty="0"/>
              <a:t>永久链接，并将参数填进 </a:t>
            </a:r>
            <a:r>
              <a:rPr kumimoji="1" lang="en-US" altLang="zh-CN" dirty="0"/>
              <a:t>ERC-721 </a:t>
            </a:r>
            <a:r>
              <a:rPr kumimoji="1" lang="zh-CN" altLang="en-US" dirty="0"/>
              <a:t>模板，包括设定铸造单价、上限等参数，引导用户最终部署智能合约。</a:t>
            </a:r>
          </a:p>
          <a:p>
            <a:r>
              <a:rPr kumimoji="1" lang="zh-CN" altLang="en-US" dirty="0"/>
              <a:t>专业用户的操作过程，选择支持 </a:t>
            </a:r>
            <a:r>
              <a:rPr kumimoji="1" lang="en-US" altLang="zh-CN" dirty="0"/>
              <a:t>EVM </a:t>
            </a:r>
            <a:r>
              <a:rPr kumimoji="1" lang="zh-CN" altLang="en-US" dirty="0"/>
              <a:t>的公链，并支付相应的 </a:t>
            </a:r>
            <a:r>
              <a:rPr kumimoji="1" lang="en-US" altLang="zh-CN" dirty="0"/>
              <a:t>GAS </a:t>
            </a:r>
            <a:r>
              <a:rPr kumimoji="1" lang="zh-CN" altLang="en-US" dirty="0"/>
              <a:t>费用后，则成功部署智能合约，并可以由一般用户来参加铸造活动。</a:t>
            </a:r>
          </a:p>
          <a:p>
            <a:r>
              <a:rPr kumimoji="1" lang="zh-CN" altLang="en-US" dirty="0"/>
              <a:t>因为 </a:t>
            </a:r>
            <a:r>
              <a:rPr kumimoji="1" lang="en-US" altLang="zh-CN" dirty="0"/>
              <a:t>ERC-721 </a:t>
            </a:r>
            <a:r>
              <a:rPr kumimoji="1" lang="zh-CN" altLang="en-US" dirty="0"/>
              <a:t>使用非 </a:t>
            </a:r>
            <a:r>
              <a:rPr kumimoji="1" lang="en-US" altLang="zh-CN" dirty="0"/>
              <a:t>Lazy Minting </a:t>
            </a:r>
            <a:r>
              <a:rPr kumimoji="1" lang="zh-CN" altLang="en-US" dirty="0"/>
              <a:t>模式，因此一旦铸造成功，理论上即可在平台上直接交易，只是目前没有支持 </a:t>
            </a:r>
            <a:r>
              <a:rPr kumimoji="1" lang="en-US" altLang="zh-CN" dirty="0"/>
              <a:t>CYFS </a:t>
            </a:r>
            <a:r>
              <a:rPr kumimoji="1" lang="zh-CN" altLang="en-US" dirty="0"/>
              <a:t>协议的大平台，因此也需要自交易所的支持（可考虑形成去中心化交易平台）。</a:t>
            </a:r>
          </a:p>
        </p:txBody>
      </p:sp>
    </p:spTree>
    <p:extLst>
      <p:ext uri="{BB962C8B-B14F-4D97-AF65-F5344CB8AC3E}">
        <p14:creationId xmlns:p14="http://schemas.microsoft.com/office/powerpoint/2010/main" val="2066539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326920A2-3D8F-6C0D-AF5F-04C8432AE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CYFS</a:t>
            </a:r>
            <a:r>
              <a:rPr lang="zh-CN" altLang="en-US" dirty="0"/>
              <a:t> 视角</a:t>
            </a:r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F35C0644-778B-1F10-1B04-36467597AE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5077" y="1825625"/>
            <a:ext cx="624184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23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52DC25-5793-628C-FB97-E77C1DBCE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FOG</a:t>
            </a:r>
            <a:r>
              <a:rPr kumimoji="1" lang="zh-CN" altLang="en-US" dirty="0"/>
              <a:t> 视角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0AC582C-9E2B-090C-AD4A-DB76DD1197A0}"/>
              </a:ext>
            </a:extLst>
          </p:cNvPr>
          <p:cNvSpPr/>
          <p:nvPr/>
        </p:nvSpPr>
        <p:spPr>
          <a:xfrm>
            <a:off x="3313155" y="3726133"/>
            <a:ext cx="2496861" cy="132556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OOD</a:t>
            </a:r>
          </a:p>
          <a:p>
            <a:pPr algn="ctr"/>
            <a:endParaRPr kumimoji="1" lang="en-US" altLang="zh-CN" dirty="0"/>
          </a:p>
          <a:p>
            <a:pPr algn="ctr"/>
            <a:endParaRPr kumimoji="1"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5389E34-503A-6BA2-B568-1795E7120501}"/>
              </a:ext>
            </a:extLst>
          </p:cNvPr>
          <p:cNvSpPr/>
          <p:nvPr/>
        </p:nvSpPr>
        <p:spPr>
          <a:xfrm>
            <a:off x="3313154" y="1828479"/>
            <a:ext cx="2496862" cy="132556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FOG</a:t>
            </a:r>
          </a:p>
          <a:p>
            <a:pPr algn="ctr"/>
            <a:endParaRPr kumimoji="1" lang="en-US" altLang="zh-CN" dirty="0"/>
          </a:p>
          <a:p>
            <a:pPr algn="ctr"/>
            <a:endParaRPr kumimoji="1"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4F9472D-84F4-B4B5-DF3A-DE2A24EEC32A}"/>
              </a:ext>
            </a:extLst>
          </p:cNvPr>
          <p:cNvSpPr/>
          <p:nvPr/>
        </p:nvSpPr>
        <p:spPr>
          <a:xfrm>
            <a:off x="6381987" y="3726133"/>
            <a:ext cx="2496861" cy="132556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DMChian</a:t>
            </a:r>
            <a:endParaRPr kumimoji="1" lang="en-US" altLang="zh-CN" dirty="0"/>
          </a:p>
          <a:p>
            <a:pPr algn="ctr"/>
            <a:endParaRPr kumimoji="1" lang="en-US" altLang="zh-CN" dirty="0"/>
          </a:p>
          <a:p>
            <a:pPr algn="ctr"/>
            <a:endParaRPr kumimoji="1"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5AAB00B-879D-8744-47E2-D853ED98BCDA}"/>
              </a:ext>
            </a:extLst>
          </p:cNvPr>
          <p:cNvSpPr/>
          <p:nvPr/>
        </p:nvSpPr>
        <p:spPr>
          <a:xfrm>
            <a:off x="3407045" y="4388914"/>
            <a:ext cx="108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CYFS</a:t>
            </a:r>
            <a:endParaRPr kumimoji="1"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3E01EBD-0AD1-38E4-68D7-DF58D6BC6D97}"/>
              </a:ext>
            </a:extLst>
          </p:cNvPr>
          <p:cNvSpPr/>
          <p:nvPr/>
        </p:nvSpPr>
        <p:spPr>
          <a:xfrm>
            <a:off x="4021585" y="2503918"/>
            <a:ext cx="108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D.Tools</a:t>
            </a:r>
            <a:endParaRPr kumimoji="1" lang="en-US" altLang="zh-CN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FB5D9EF-F64D-F9C8-AA15-7E80A559098F}"/>
              </a:ext>
            </a:extLst>
          </p:cNvPr>
          <p:cNvSpPr/>
          <p:nvPr/>
        </p:nvSpPr>
        <p:spPr>
          <a:xfrm>
            <a:off x="7090417" y="4388914"/>
            <a:ext cx="108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DMCoin</a:t>
            </a:r>
            <a:endParaRPr kumimoji="1" lang="zh-CN" altLang="en-US" dirty="0"/>
          </a:p>
        </p:txBody>
      </p:sp>
      <p:cxnSp>
        <p:nvCxnSpPr>
          <p:cNvPr id="13" name="肘形连接符 12">
            <a:extLst>
              <a:ext uri="{FF2B5EF4-FFF2-40B4-BE49-F238E27FC236}">
                <a16:creationId xmlns:a16="http://schemas.microsoft.com/office/drawing/2014/main" id="{AAB77039-1C60-9EFC-021A-23E0CF168CF3}"/>
              </a:ext>
            </a:extLst>
          </p:cNvPr>
          <p:cNvCxnSpPr>
            <a:stCxn id="7" idx="1"/>
            <a:endCxn id="6" idx="1"/>
          </p:cNvCxnSpPr>
          <p:nvPr/>
        </p:nvCxnSpPr>
        <p:spPr>
          <a:xfrm rot="10800000" flipH="1" flipV="1">
            <a:off x="3313153" y="2491261"/>
            <a:ext cx="1" cy="1897654"/>
          </a:xfrm>
          <a:prstGeom prst="bentConnector3">
            <a:avLst>
              <a:gd name="adj1" fmla="val -228600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>
            <a:extLst>
              <a:ext uri="{FF2B5EF4-FFF2-40B4-BE49-F238E27FC236}">
                <a16:creationId xmlns:a16="http://schemas.microsoft.com/office/drawing/2014/main" id="{5F5B7A9E-5E32-CFCC-FBE5-6651F91D71CD}"/>
              </a:ext>
            </a:extLst>
          </p:cNvPr>
          <p:cNvSpPr/>
          <p:nvPr/>
        </p:nvSpPr>
        <p:spPr>
          <a:xfrm>
            <a:off x="6381986" y="1815822"/>
            <a:ext cx="2496862" cy="1325563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ETH</a:t>
            </a:r>
          </a:p>
          <a:p>
            <a:pPr algn="ctr"/>
            <a:endParaRPr kumimoji="1" lang="en-US" altLang="zh-CN" dirty="0"/>
          </a:p>
          <a:p>
            <a:pPr algn="ctr"/>
            <a:endParaRPr kumimoji="1"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0066D21-381D-368E-02B0-C2DD6A3653C9}"/>
              </a:ext>
            </a:extLst>
          </p:cNvPr>
          <p:cNvSpPr/>
          <p:nvPr/>
        </p:nvSpPr>
        <p:spPr>
          <a:xfrm>
            <a:off x="7090418" y="2483358"/>
            <a:ext cx="108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Smart Contacts</a:t>
            </a:r>
            <a:endParaRPr kumimoji="1" lang="zh-CN" altLang="en-US" dirty="0"/>
          </a:p>
        </p:txBody>
      </p:sp>
      <p:cxnSp>
        <p:nvCxnSpPr>
          <p:cNvPr id="19" name="肘形连接符 18">
            <a:extLst>
              <a:ext uri="{FF2B5EF4-FFF2-40B4-BE49-F238E27FC236}">
                <a16:creationId xmlns:a16="http://schemas.microsoft.com/office/drawing/2014/main" id="{028C9E29-BE73-4FB3-206A-32A56515558B}"/>
              </a:ext>
            </a:extLst>
          </p:cNvPr>
          <p:cNvCxnSpPr>
            <a:stCxn id="16" idx="3"/>
            <a:endCxn id="8" idx="3"/>
          </p:cNvCxnSpPr>
          <p:nvPr/>
        </p:nvCxnSpPr>
        <p:spPr>
          <a:xfrm>
            <a:off x="8878848" y="2478604"/>
            <a:ext cx="12700" cy="1910310"/>
          </a:xfrm>
          <a:prstGeom prst="bentConnector3">
            <a:avLst>
              <a:gd name="adj1" fmla="val 18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肘形连接符 26">
            <a:extLst>
              <a:ext uri="{FF2B5EF4-FFF2-40B4-BE49-F238E27FC236}">
                <a16:creationId xmlns:a16="http://schemas.microsoft.com/office/drawing/2014/main" id="{ED7ABC3A-9D76-7892-A5CB-3DC3232CD60D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5810016" y="2491261"/>
            <a:ext cx="571971" cy="1897653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肘形连接符 32">
            <a:extLst>
              <a:ext uri="{FF2B5EF4-FFF2-40B4-BE49-F238E27FC236}">
                <a16:creationId xmlns:a16="http://schemas.microsoft.com/office/drawing/2014/main" id="{F25D3BC9-1AB1-8613-0EE8-DAD79F89AA1C}"/>
              </a:ext>
            </a:extLst>
          </p:cNvPr>
          <p:cNvCxnSpPr>
            <a:stCxn id="7" idx="0"/>
            <a:endCxn id="16" idx="0"/>
          </p:cNvCxnSpPr>
          <p:nvPr/>
        </p:nvCxnSpPr>
        <p:spPr>
          <a:xfrm rot="5400000" flipH="1" flipV="1">
            <a:off x="6089673" y="287735"/>
            <a:ext cx="12657" cy="3068832"/>
          </a:xfrm>
          <a:prstGeom prst="bentConnector3">
            <a:avLst>
              <a:gd name="adj1" fmla="val 1906115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>
            <a:extLst>
              <a:ext uri="{FF2B5EF4-FFF2-40B4-BE49-F238E27FC236}">
                <a16:creationId xmlns:a16="http://schemas.microsoft.com/office/drawing/2014/main" id="{87CF743C-1AA1-43E3-BFF8-68A45C15A31F}"/>
              </a:ext>
            </a:extLst>
          </p:cNvPr>
          <p:cNvSpPr/>
          <p:nvPr/>
        </p:nvSpPr>
        <p:spPr>
          <a:xfrm>
            <a:off x="4642142" y="4388914"/>
            <a:ext cx="1080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DSG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902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CA5632-92C0-EDA5-93DD-79333FA10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核心功能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E8C2A21B-7EDB-5401-6A7E-96A7C47F5D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9198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0947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D4E279-57EC-8BA0-B1E1-2280EAF20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版本规划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5B5846-6479-48C3-62DD-3CEADF30D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zh-CN" altLang="en-US" dirty="0"/>
              <a:t>通过 </a:t>
            </a:r>
            <a:r>
              <a:rPr kumimoji="1" lang="en-US" altLang="zh-CN" dirty="0" err="1"/>
              <a:t>D.Tools</a:t>
            </a:r>
            <a:r>
              <a:rPr kumimoji="1" lang="en-US" altLang="zh-CN" dirty="0"/>
              <a:t> </a:t>
            </a:r>
            <a:r>
              <a:rPr kumimoji="1" lang="zh-CN" altLang="en-US" dirty="0"/>
              <a:t>可将图片或图片集铸造成 </a:t>
            </a:r>
            <a:r>
              <a:rPr kumimoji="1" lang="en-US" altLang="zh-CN" dirty="0"/>
              <a:t>NFT</a:t>
            </a:r>
            <a:r>
              <a:rPr kumimoji="1" lang="zh-CN" altLang="en-US" dirty="0"/>
              <a:t>（</a:t>
            </a:r>
            <a:r>
              <a:rPr kumimoji="1" lang="en-US" altLang="zh-CN" dirty="0"/>
              <a:t>Atomic</a:t>
            </a:r>
            <a:r>
              <a:rPr kumimoji="1" lang="zh-CN" altLang="en-US" dirty="0"/>
              <a:t> 协议）</a:t>
            </a:r>
            <a:endParaRPr kumimoji="1" lang="en-US" altLang="zh-CN" dirty="0"/>
          </a:p>
          <a:p>
            <a:pPr marL="514350" indent="-514350">
              <a:buFont typeface="+mj-lt"/>
              <a:buAutoNum type="arabicPeriod"/>
            </a:pPr>
            <a:r>
              <a:rPr kumimoji="1" lang="zh-CN" altLang="en-US" dirty="0"/>
              <a:t>可通过 </a:t>
            </a:r>
            <a:r>
              <a:rPr kumimoji="1" lang="en-US" altLang="zh-CN" dirty="0"/>
              <a:t>DEC</a:t>
            </a:r>
            <a:r>
              <a:rPr kumimoji="1" lang="zh-CN" altLang="en-US" dirty="0"/>
              <a:t> </a:t>
            </a:r>
            <a:r>
              <a:rPr kumimoji="1" lang="en-US" altLang="zh-CN" dirty="0"/>
              <a:t>APP</a:t>
            </a:r>
            <a:r>
              <a:rPr kumimoji="1" lang="zh-CN" altLang="en-US" dirty="0"/>
              <a:t> 完成自交易，可用于 </a:t>
            </a:r>
            <a:r>
              <a:rPr kumimoji="1" lang="en-US" altLang="zh-CN" dirty="0"/>
              <a:t>VOOD</a:t>
            </a:r>
            <a:r>
              <a:rPr kumimoji="1" lang="zh-CN" altLang="en-US" dirty="0"/>
              <a:t> 验证</a:t>
            </a:r>
            <a:endParaRPr kumimoji="1" lang="en-US" altLang="zh-CN" dirty="0"/>
          </a:p>
          <a:p>
            <a:pPr marL="514350" indent="-514350">
              <a:buFont typeface="+mj-lt"/>
              <a:buAutoNum type="arabicPeriod"/>
            </a:pPr>
            <a:r>
              <a:rPr kumimoji="1" lang="zh-CN" altLang="en-US" dirty="0"/>
              <a:t>扩展支持 </a:t>
            </a:r>
            <a:r>
              <a:rPr kumimoji="1" lang="en-US" altLang="zh-CN" dirty="0"/>
              <a:t>ERC-721</a:t>
            </a:r>
            <a:r>
              <a:rPr kumimoji="1" lang="zh-CN" altLang="en-US" dirty="0"/>
              <a:t>、</a:t>
            </a:r>
            <a:r>
              <a:rPr kumimoji="1" lang="en-US" altLang="zh-CN" dirty="0"/>
              <a:t>ERC-1155</a:t>
            </a:r>
            <a:r>
              <a:rPr kumimoji="1" lang="zh-CN" altLang="en-US" dirty="0"/>
              <a:t> 及 </a:t>
            </a:r>
            <a:r>
              <a:rPr lang="en-US" altLang="zh-CN" dirty="0"/>
              <a:t>Omni-chain</a:t>
            </a:r>
            <a:r>
              <a:rPr lang="zh-CN" altLang="en-US" dirty="0"/>
              <a:t> </a:t>
            </a:r>
            <a:r>
              <a:rPr kumimoji="1" lang="zh-CN" altLang="en-US" dirty="0"/>
              <a:t>全链协议*</a:t>
            </a:r>
            <a:endParaRPr kumimoji="1" lang="en-US" altLang="zh-CN" dirty="0"/>
          </a:p>
          <a:p>
            <a:pPr marL="514350" indent="-514350">
              <a:buFont typeface="+mj-lt"/>
              <a:buAutoNum type="arabicPeriod"/>
            </a:pPr>
            <a:r>
              <a:rPr kumimoji="1" lang="zh-CN" altLang="en-US" dirty="0"/>
              <a:t>可通过 </a:t>
            </a:r>
            <a:r>
              <a:rPr kumimoji="1" lang="en-US" altLang="zh-CN" dirty="0" err="1"/>
              <a:t>OpenSea</a:t>
            </a:r>
            <a:r>
              <a:rPr kumimoji="1" lang="zh-CN" altLang="en-US" dirty="0"/>
              <a:t> 第三方市场交易，可用于 </a:t>
            </a:r>
            <a:r>
              <a:rPr kumimoji="1" lang="en-US" altLang="zh-CN" dirty="0"/>
              <a:t>OOD</a:t>
            </a:r>
            <a:r>
              <a:rPr kumimoji="1" lang="zh-CN" altLang="en-US" dirty="0"/>
              <a:t> 众筹</a:t>
            </a:r>
            <a:endParaRPr kumimoji="1" lang="en-US" altLang="zh-CN" dirty="0"/>
          </a:p>
          <a:p>
            <a:pPr marL="514350" indent="-514350">
              <a:buFont typeface="+mj-lt"/>
              <a:buAutoNum type="arabicPeriod"/>
            </a:pPr>
            <a:r>
              <a:rPr kumimoji="1" lang="zh-CN" altLang="en-US" dirty="0"/>
              <a:t>类币安 </a:t>
            </a:r>
            <a:r>
              <a:rPr kumimoji="1" lang="en-US" altLang="zh-CN" dirty="0"/>
              <a:t>NFT</a:t>
            </a:r>
            <a:r>
              <a:rPr kumimoji="1" lang="zh-CN" altLang="en-US" dirty="0"/>
              <a:t> 中心化交易平台，但带引流激励机制的场内交易</a:t>
            </a:r>
            <a:endParaRPr kumimoji="1" lang="en-US" altLang="zh-CN" dirty="0"/>
          </a:p>
          <a:p>
            <a:pPr marL="514350" indent="-514350">
              <a:buFont typeface="+mj-lt"/>
              <a:buAutoNum type="arabicPeriod"/>
            </a:pPr>
            <a:r>
              <a:rPr kumimoji="1" lang="zh-CN" altLang="en-US" dirty="0"/>
              <a:t>建设 </a:t>
            </a:r>
            <a:r>
              <a:rPr kumimoji="1" lang="en-US" altLang="zh-CN" dirty="0"/>
              <a:t>NFT</a:t>
            </a:r>
            <a:r>
              <a:rPr kumimoji="1" lang="zh-CN" altLang="en-US" dirty="0"/>
              <a:t> 初学者使用指南网站教程，吸引更多用户迁移</a:t>
            </a:r>
            <a:endParaRPr kumimoji="1" lang="en-US" altLang="zh-CN" dirty="0"/>
          </a:p>
          <a:p>
            <a:pPr marL="514350" indent="-514350">
              <a:buFont typeface="+mj-lt"/>
              <a:buAutoNum type="arabicPeriod"/>
            </a:pPr>
            <a:endParaRPr kumimoji="1" lang="en-US" altLang="zh-CN" dirty="0"/>
          </a:p>
          <a:p>
            <a:pPr marL="514350" indent="-514350">
              <a:buFont typeface="+mj-lt"/>
              <a:buAutoNum type="arabicPeriod"/>
            </a:pPr>
            <a:r>
              <a:rPr kumimoji="1" lang="zh-CN" altLang="en-US" dirty="0"/>
              <a:t>场内交易版本智聪有较多思考，我还没从当前版本释放出来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0437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761</Words>
  <Application>Microsoft Macintosh PowerPoint</Application>
  <PresentationFormat>宽屏</PresentationFormat>
  <Paragraphs>65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等线</vt:lpstr>
      <vt:lpstr>等线 Light</vt:lpstr>
      <vt:lpstr>Arial</vt:lpstr>
      <vt:lpstr>Office 主题​​</vt:lpstr>
      <vt:lpstr>D.Tools</vt:lpstr>
      <vt:lpstr>产品定位</vt:lpstr>
      <vt:lpstr>客户群体</vt:lpstr>
      <vt:lpstr>普通用户场景</vt:lpstr>
      <vt:lpstr>专业用户场景</vt:lpstr>
      <vt:lpstr>CYFS 视角</vt:lpstr>
      <vt:lpstr>FOG 视角</vt:lpstr>
      <vt:lpstr>核心功能</vt:lpstr>
      <vt:lpstr>版本规划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产品定位</dc:title>
  <dc:creator>Xinglu LIN</dc:creator>
  <cp:lastModifiedBy>Xinglu LIN</cp:lastModifiedBy>
  <cp:revision>8</cp:revision>
  <dcterms:created xsi:type="dcterms:W3CDTF">2022-10-01T08:10:56Z</dcterms:created>
  <dcterms:modified xsi:type="dcterms:W3CDTF">2022-10-01T10:05:54Z</dcterms:modified>
</cp:coreProperties>
</file>